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7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854266" y="6403976"/>
            <a:ext cx="118533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067B882-7A34-4C8D-A27F-E44C7D75D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84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1134" y="720726"/>
            <a:ext cx="9872133" cy="132556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19867"/>
            <a:ext cx="10515600" cy="3657600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854266" y="6403976"/>
            <a:ext cx="118533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067B882-7A34-4C8D-A27F-E44C7D75D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17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854266" y="6403976"/>
            <a:ext cx="118533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067B882-7A34-4C8D-A27F-E44C7D75D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19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0" y="576792"/>
            <a:ext cx="9448800" cy="132556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854266" y="6403976"/>
            <a:ext cx="118533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067B882-7A34-4C8D-A27F-E44C7D75D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7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7388" y="600074"/>
            <a:ext cx="9396412" cy="132556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854266" y="6403976"/>
            <a:ext cx="118533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067B882-7A34-4C8D-A27F-E44C7D75D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96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8000" y="644525"/>
            <a:ext cx="9575800" cy="132556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854266" y="6403976"/>
            <a:ext cx="118533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067B882-7A34-4C8D-A27F-E44C7D75D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78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2898-C19E-48B0-8FFC-DB5CC1874C07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B882-7A34-4C8D-A27F-E44C7D75D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81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2898-C19E-48B0-8FFC-DB5CC1874C07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B882-7A34-4C8D-A27F-E44C7D75DAF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</p:spPr>
        <p:txBody>
          <a:bodyPr/>
          <a:lstStyle/>
          <a:p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04533"/>
            <a:ext cx="10515600" cy="3772430"/>
          </a:xfrm>
        </p:spPr>
        <p:txBody>
          <a:bodyPr/>
          <a:lstStyle/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2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1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8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4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2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351"/>
          </a:xfrm>
        </p:spPr>
      </p:pic>
    </p:spTree>
    <p:extLst>
      <p:ext uri="{BB962C8B-B14F-4D97-AF65-F5344CB8AC3E}">
        <p14:creationId xmlns:p14="http://schemas.microsoft.com/office/powerpoint/2010/main" val="15836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</dc:creator>
  <cp:lastModifiedBy>Conta da Microsoft</cp:lastModifiedBy>
  <cp:revision>3</cp:revision>
  <dcterms:created xsi:type="dcterms:W3CDTF">2025-09-05T13:27:49Z</dcterms:created>
  <dcterms:modified xsi:type="dcterms:W3CDTF">2025-10-01T13:07:21Z</dcterms:modified>
</cp:coreProperties>
</file>