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clar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2180716"/>
          </a:xfrm>
        </p:spPr>
        <p:txBody>
          <a:bodyPr/>
          <a:lstStyle>
            <a:lvl1pPr algn="r">
              <a:defRPr cap="all" normalizeH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221" y="4349628"/>
            <a:ext cx="7086600" cy="132765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escur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2180716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81221" y="4349628"/>
            <a:ext cx="7086600" cy="1327659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mi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740"/>
            <a:ext cx="8229600" cy="3973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986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27088"/>
            <a:ext cx="9144000" cy="592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02530" y="3338795"/>
            <a:ext cx="4684270" cy="2030218"/>
          </a:xfrm>
          <a:solidFill>
            <a:schemeClr val="bg1"/>
          </a:solidFill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_Imagem+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28241" y="2347740"/>
            <a:ext cx="3558559" cy="3973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47740"/>
            <a:ext cx="4497855" cy="3973840"/>
          </a:xfr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986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199" y="304183"/>
            <a:ext cx="4526719" cy="365125"/>
          </a:xfrm>
        </p:spPr>
        <p:txBody>
          <a:bodyPr/>
          <a:lstStyle>
            <a:lvl1pPr algn="l">
              <a:defRPr sz="1600" b="1" i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8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_cla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5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_escu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5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how.com/Escrever-uma-Carta-de-Inten%C3%A7%C3%A3o" TargetMode="External"/><Relationship Id="rId2" Type="http://schemas.openxmlformats.org/officeDocument/2006/relationships/hyperlink" Target="http://pt.wikihow.com/Escrever-uma-Carta-de-Motiva%C3%A7%C3%A3o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CARTA DE INTENÇÕES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EDITAL MINAS MUNDI – 2017</a:t>
            </a:r>
          </a:p>
          <a:p>
            <a:r>
              <a:rPr lang="en-US" dirty="0" smtClean="0"/>
              <a:t>DRI / UFMG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9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0624" y="2286107"/>
            <a:ext cx="10158608" cy="2030218"/>
          </a:xfrm>
          <a:noFill/>
        </p:spPr>
        <p:txBody>
          <a:bodyPr>
            <a:no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pt-BR" sz="4000" dirty="0" smtClean="0"/>
              <a:t>A </a:t>
            </a:r>
            <a:r>
              <a:rPr lang="pt-BR" sz="4000" dirty="0"/>
              <a:t>carta deverá ter no máximo </a:t>
            </a:r>
            <a:r>
              <a:rPr lang="pt-BR" sz="4000" b="1" dirty="0"/>
              <a:t>4.000 caracteres</a:t>
            </a:r>
            <a:r>
              <a:rPr lang="pt-BR" sz="4000" dirty="0"/>
              <a:t>, incluindo espaçamento. 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en-US" sz="3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461374" y="3263664"/>
            <a:ext cx="10158608" cy="2030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pt-BR" sz="4000" dirty="0" smtClean="0"/>
              <a:t>Sugerimos que você a organize em </a:t>
            </a:r>
          </a:p>
          <a:p>
            <a:pPr algn="ctr"/>
            <a:r>
              <a:rPr lang="pt-BR" sz="4000" dirty="0" smtClean="0"/>
              <a:t>pelo menos </a:t>
            </a:r>
            <a:r>
              <a:rPr lang="pt-BR" sz="4000" b="1" dirty="0" smtClean="0"/>
              <a:t>3 parágrafos.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72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63461" y="1584148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000" b="1" u="sng" dirty="0"/>
              <a:t>Primeiro </a:t>
            </a:r>
            <a:r>
              <a:rPr lang="pt-BR" sz="4000" b="1" u="sng" dirty="0" smtClean="0"/>
              <a:t>parágrafo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>Apresentação </a:t>
            </a:r>
            <a:r>
              <a:rPr lang="pt-BR" sz="4000" dirty="0" smtClean="0"/>
              <a:t>geral sobre aspectos da vida pessoal e acadêmica do candidato. </a:t>
            </a:r>
            <a:r>
              <a:rPr lang="pt-BR" sz="4000" dirty="0"/>
              <a:t> </a:t>
            </a:r>
          </a:p>
        </p:txBody>
      </p:sp>
      <p:pic>
        <p:nvPicPr>
          <p:cNvPr id="1026" name="Picture 2" descr="http://pad1.whstatic.com/images/thumb/1/19/Write-a-Letter-of-Intent-Step-2-Version-6.jpg/v4-900px-Write-a-Letter-of-Intent-Step-2-Versio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3" y="4065302"/>
            <a:ext cx="2402430" cy="18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imagens sobre vida universit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imagens sobre vida universita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Crédito: Shuttersto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44" y="4065302"/>
            <a:ext cx="272541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8617" y="1383732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000" b="1" u="sng" dirty="0" smtClean="0"/>
              <a:t>Segundo parágrafo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 smtClean="0"/>
              <a:t>Apresentação </a:t>
            </a:r>
            <a:r>
              <a:rPr lang="pt-BR" sz="4000" dirty="0"/>
              <a:t>sobre a UFMG e sobre as especificidades do curso de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graduação </a:t>
            </a:r>
            <a:r>
              <a:rPr lang="pt-BR" sz="4000" dirty="0"/>
              <a:t>do </a:t>
            </a:r>
            <a:r>
              <a:rPr lang="pt-BR" sz="4000" dirty="0" smtClean="0"/>
              <a:t>candidato.</a:t>
            </a:r>
            <a:r>
              <a:rPr lang="pt-BR" sz="4000" dirty="0"/>
              <a:t> 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pic>
        <p:nvPicPr>
          <p:cNvPr id="3074" name="Picture 2" descr="https://1.bp.blogspot.com/_RtCya9UpoCc/SiXQwLGNFKI/AAAAAAAAABQ/iPsghPsHe9M/s400/PR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15" y="4033380"/>
            <a:ext cx="3543194" cy="21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FMG Logo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1" y="4121062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01039" y="2824222"/>
            <a:ext cx="10158608" cy="2030218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pt-BR" sz="4000" b="1" u="sng" dirty="0" smtClean="0"/>
              <a:t>Terceiro parágrafo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>Demonstração de conhecimento sobre o destino de </a:t>
            </a:r>
            <a:r>
              <a:rPr lang="pt-BR" sz="4000" dirty="0" smtClean="0"/>
              <a:t>interesse.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>Menção sobre as contribuições pessoais e acadêmicas que serão trazidas pela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experiência </a:t>
            </a:r>
            <a:r>
              <a:rPr lang="pt-BR" sz="4000" dirty="0"/>
              <a:t>de mobilidade no </a:t>
            </a:r>
            <a:r>
              <a:rPr lang="pt-BR" sz="4000" dirty="0" smtClean="0"/>
              <a:t>exterior.</a:t>
            </a:r>
            <a:endParaRPr lang="pt-BR" sz="4000" dirty="0"/>
          </a:p>
        </p:txBody>
      </p:sp>
      <p:pic>
        <p:nvPicPr>
          <p:cNvPr id="4098" name="Picture 2" descr="intercambio-no-exteri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34" y="1052186"/>
            <a:ext cx="1911220" cy="15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01039" y="2260552"/>
            <a:ext cx="10158608" cy="2030218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pt-BR" sz="4000" b="1" u="sng" dirty="0" smtClean="0"/>
              <a:t>DICA IMPORTANTE!!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>L</a:t>
            </a:r>
            <a:r>
              <a:rPr lang="pt-BR" sz="4000" dirty="0" smtClean="0"/>
              <a:t>embre-se </a:t>
            </a:r>
            <a:r>
              <a:rPr lang="pt-BR" sz="4000" dirty="0"/>
              <a:t>de fazer uma revisão cuidadosa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da sua carta antes de enviá-la.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endParaRPr lang="pt-BR" sz="4000" dirty="0"/>
          </a:p>
        </p:txBody>
      </p:sp>
      <p:pic>
        <p:nvPicPr>
          <p:cNvPr id="2050" name="Picture 2" descr="Imagem intitulada Write a Letter of Intent Ste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79" y="4391449"/>
            <a:ext cx="2116943" cy="15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d3.whstatic.com/images/thumb/0/06/Write-a-Letter-of-Intent-Step-9-Version-6.jpg/v4-900px-Write-a-Letter-of-Intent-Step-9-Version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6" y="4361072"/>
            <a:ext cx="2197948" cy="16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0624" y="2286107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Alguns links úteis 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en-US" sz="3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175363" y="4316325"/>
            <a:ext cx="9319364" cy="2030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>
                <a:hlinkClick r:id="rId2"/>
              </a:rPr>
              <a:t>http://</a:t>
            </a:r>
            <a:r>
              <a:rPr lang="pt-BR" sz="3600" dirty="0" smtClean="0">
                <a:hlinkClick r:id="rId2"/>
              </a:rPr>
              <a:t>pt.wikihow.com/Escrever-uma-Carta-de-Motiva%C3%A7%C3%A3o</a:t>
            </a:r>
            <a:endParaRPr lang="pt-BR" sz="3600" dirty="0" smtClean="0"/>
          </a:p>
          <a:p>
            <a:pPr marL="571500" indent="-571500" algn="ctr">
              <a:buFont typeface="Arial" pitchFamily="34" charset="0"/>
              <a:buChar char="•"/>
            </a:pPr>
            <a:endParaRPr lang="pt-BR" sz="4000" b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-1" y="2351851"/>
            <a:ext cx="8931059" cy="2030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>
                <a:hlinkClick r:id="rId3"/>
              </a:rPr>
              <a:t>http://</a:t>
            </a:r>
            <a:r>
              <a:rPr lang="pt-BR" sz="3600" dirty="0" smtClean="0">
                <a:hlinkClick r:id="rId3"/>
              </a:rPr>
              <a:t>pt.wikihow.com/Escrever-uma-Carta-de-Inten%C3%A7%C3%A3o</a:t>
            </a:r>
            <a:endParaRPr lang="pt-BR" sz="3600" dirty="0" smtClean="0"/>
          </a:p>
          <a:p>
            <a:pPr marL="571500" indent="-571500" algn="ctr">
              <a:buFont typeface="Arial" pitchFamily="34" charset="0"/>
              <a:buChar char="•"/>
            </a:pP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2806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38410" y="2812199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Desejamos sucesso na sua candidatura</a:t>
            </a:r>
            <a:r>
              <a:rPr lang="pt-BR" sz="4000" dirty="0" smtClean="0"/>
              <a:t>!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Equipe DRI / UFMG</a:t>
            </a: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9888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840" y="2245257"/>
            <a:ext cx="7086600" cy="1327659"/>
          </a:xfrm>
        </p:spPr>
        <p:txBody>
          <a:bodyPr>
            <a:normAutofit fontScale="25000" lnSpcReduction="20000"/>
          </a:bodyPr>
          <a:lstStyle/>
          <a:p>
            <a:r>
              <a:rPr lang="pt-BR" sz="12000" dirty="0"/>
              <a:t>Caro/a candidato/a,</a:t>
            </a:r>
            <a:endParaRPr lang="pt-BR" sz="12000" dirty="0"/>
          </a:p>
          <a:p>
            <a:r>
              <a:rPr lang="pt-BR" sz="12000" dirty="0"/>
              <a:t> </a:t>
            </a:r>
          </a:p>
          <a:p>
            <a:r>
              <a:rPr lang="pt-BR" sz="12000" dirty="0"/>
              <a:t>Na edição de </a:t>
            </a:r>
            <a:r>
              <a:rPr lang="pt-BR" sz="12000" dirty="0" smtClean="0"/>
              <a:t>2017, como parte do processo seletivo do </a:t>
            </a:r>
            <a:r>
              <a:rPr lang="pt-BR" sz="12000" dirty="0"/>
              <a:t>programa </a:t>
            </a:r>
            <a:r>
              <a:rPr lang="pt-BR" sz="12000" i="1" dirty="0"/>
              <a:t>Minas </a:t>
            </a:r>
            <a:r>
              <a:rPr lang="pt-BR" sz="12000" i="1" dirty="0" err="1"/>
              <a:t>Mundi</a:t>
            </a:r>
            <a:r>
              <a:rPr lang="pt-BR" sz="12000" dirty="0" smtClean="0"/>
              <a:t>, </a:t>
            </a:r>
            <a:r>
              <a:rPr lang="pt-BR" sz="12000" dirty="0"/>
              <a:t>você terá de redigir uma carta de intenções na(s) língua(s) do(s) país(es) onde deseja realizar intercâmbio. </a:t>
            </a:r>
            <a:endParaRPr lang="pt-BR" sz="1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3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330841"/>
            <a:ext cx="5334000" cy="2180716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de </a:t>
            </a:r>
            <a:r>
              <a:rPr lang="en-US" dirty="0" err="1" smtClean="0"/>
              <a:t>intenções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63046" y="2875332"/>
            <a:ext cx="9720198" cy="203021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É um documento formal, cujo objetivo é permitir que </a:t>
            </a:r>
            <a:r>
              <a:rPr lang="pt-BR" dirty="0" smtClean="0"/>
              <a:t>o estudante relate </a:t>
            </a:r>
            <a:br>
              <a:rPr lang="pt-BR" dirty="0" smtClean="0"/>
            </a:br>
            <a:r>
              <a:rPr lang="pt-BR" dirty="0" smtClean="0"/>
              <a:t>seu percurso </a:t>
            </a:r>
            <a:r>
              <a:rPr lang="pt-BR" dirty="0"/>
              <a:t>pessoal </a:t>
            </a:r>
            <a:r>
              <a:rPr lang="pt-BR" dirty="0" smtClean="0"/>
              <a:t>e acadêmico/profissional</a:t>
            </a:r>
            <a:r>
              <a:rPr lang="pt-BR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649" y="2355893"/>
            <a:ext cx="7377829" cy="2180716"/>
          </a:xfrm>
        </p:spPr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objetivo</a:t>
            </a:r>
            <a:r>
              <a:rPr lang="en-US" dirty="0" smtClean="0"/>
              <a:t> da </a:t>
            </a:r>
            <a:r>
              <a:rPr lang="en-US" dirty="0" err="1" smtClean="0"/>
              <a:t>carta</a:t>
            </a:r>
            <a:r>
              <a:rPr lang="en-US" dirty="0" smtClean="0"/>
              <a:t> de </a:t>
            </a:r>
            <a:r>
              <a:rPr lang="en-US" dirty="0" err="1" smtClean="0"/>
              <a:t>intenções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88514" y="2875332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3800" dirty="0"/>
              <a:t>C</a:t>
            </a:r>
            <a:r>
              <a:rPr lang="pt-BR" sz="3800" dirty="0" smtClean="0"/>
              <a:t>onvencer </a:t>
            </a:r>
            <a:r>
              <a:rPr lang="pt-BR" sz="3800" dirty="0"/>
              <a:t>os avaliadores sobre </a:t>
            </a:r>
            <a:r>
              <a:rPr lang="pt-BR" sz="3800" dirty="0" smtClean="0"/>
              <a:t>os </a:t>
            </a:r>
            <a:r>
              <a:rPr lang="pt-BR" sz="3800" dirty="0"/>
              <a:t>aspectos positivos da sua </a:t>
            </a:r>
            <a:r>
              <a:rPr lang="pt-BR" sz="3800" dirty="0" smtClean="0"/>
              <a:t>trajetória como </a:t>
            </a:r>
            <a:br>
              <a:rPr lang="pt-BR" sz="3800" dirty="0" smtClean="0"/>
            </a:br>
            <a:r>
              <a:rPr lang="pt-BR" sz="3800" dirty="0" smtClean="0"/>
              <a:t>pessoa e como universitário(a), </a:t>
            </a:r>
            <a:br>
              <a:rPr lang="pt-BR" sz="3800" dirty="0" smtClean="0"/>
            </a:br>
            <a:r>
              <a:rPr lang="pt-BR" sz="3800" dirty="0" smtClean="0"/>
              <a:t>e o seu potencial</a:t>
            </a:r>
            <a:r>
              <a:rPr lang="pt-BR" sz="3800" dirty="0"/>
              <a:t> </a:t>
            </a:r>
            <a:r>
              <a:rPr lang="pt-BR" sz="3800" dirty="0" smtClean="0"/>
              <a:t>de </a:t>
            </a:r>
            <a:r>
              <a:rPr lang="pt-BR" sz="3800" dirty="0"/>
              <a:t>sucesso na </a:t>
            </a:r>
            <a:r>
              <a:rPr lang="pt-BR" sz="3800" dirty="0" smtClean="0"/>
              <a:t/>
            </a:r>
            <a:br>
              <a:rPr lang="pt-BR" sz="3800" dirty="0" smtClean="0"/>
            </a:br>
            <a:r>
              <a:rPr lang="pt-BR" sz="3800" dirty="0" smtClean="0"/>
              <a:t>mobilidade </a:t>
            </a:r>
            <a:r>
              <a:rPr lang="pt-BR" sz="3800" dirty="0"/>
              <a:t>estudantil</a:t>
            </a:r>
            <a:r>
              <a:rPr lang="pt-BR" sz="3800" dirty="0" smtClean="0"/>
              <a:t>.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725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863" y="2443575"/>
            <a:ext cx="7377829" cy="2180716"/>
          </a:xfrm>
        </p:spPr>
        <p:txBody>
          <a:bodyPr/>
          <a:lstStyle/>
          <a:p>
            <a:r>
              <a:rPr lang="en-US" dirty="0" smtClean="0"/>
              <a:t>O QUE </a:t>
            </a:r>
            <a:r>
              <a:rPr lang="en-US" dirty="0" err="1" smtClean="0"/>
              <a:t>esperamos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CARTA DE INTENÇÕES?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88514" y="2662390"/>
            <a:ext cx="10158608" cy="2030218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000" dirty="0"/>
              <a:t>A</a:t>
            </a:r>
            <a:r>
              <a:rPr lang="pt-BR" sz="4000" dirty="0" smtClean="0"/>
              <a:t>lém de escrever sobre seu trajeto como </a:t>
            </a:r>
            <a:br>
              <a:rPr lang="pt-BR" sz="4000" dirty="0" smtClean="0"/>
            </a:br>
            <a:r>
              <a:rPr lang="pt-BR" sz="4000" dirty="0" smtClean="0"/>
              <a:t>estudante </a:t>
            </a:r>
            <a:r>
              <a:rPr lang="pt-BR" sz="4000" dirty="0"/>
              <a:t>na universidade, você também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deve explicitar sua </a:t>
            </a:r>
            <a:r>
              <a:rPr lang="pt-BR" sz="4000" dirty="0"/>
              <a:t>motivação </a:t>
            </a:r>
            <a:r>
              <a:rPr lang="pt-BR" sz="4000" dirty="0" smtClean="0"/>
              <a:t>para</a:t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sz="4000" dirty="0"/>
              <a:t>realizar intercâmbio no exterior com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as </a:t>
            </a:r>
            <a:r>
              <a:rPr lang="pt-BR" sz="4000" dirty="0"/>
              <a:t>instituições parceiras da </a:t>
            </a:r>
            <a:r>
              <a:rPr lang="pt-BR" sz="4000" dirty="0" smtClean="0"/>
              <a:t>UFMG.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11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279" y="2468627"/>
            <a:ext cx="7377829" cy="2180716"/>
          </a:xfrm>
        </p:spPr>
        <p:txBody>
          <a:bodyPr>
            <a:normAutofit/>
          </a:bodyPr>
          <a:lstStyle/>
          <a:p>
            <a:r>
              <a:rPr lang="en-US" dirty="0" err="1" smtClean="0"/>
              <a:t>Dicas</a:t>
            </a:r>
            <a:r>
              <a:rPr lang="en-US" dirty="0" smtClean="0"/>
              <a:t> e </a:t>
            </a:r>
            <a:r>
              <a:rPr lang="en-US" dirty="0" err="1" smtClean="0"/>
              <a:t>orientações</a:t>
            </a:r>
            <a:r>
              <a:rPr lang="en-US" dirty="0" smtClean="0"/>
              <a:t> 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redação</a:t>
            </a:r>
            <a:r>
              <a:rPr lang="en-US" dirty="0" smtClean="0"/>
              <a:t> da </a:t>
            </a:r>
            <a:r>
              <a:rPr lang="en-US" dirty="0" err="1" smtClean="0"/>
              <a:t>carta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115</Words>
  <Application>Microsoft Office PowerPoint</Application>
  <PresentationFormat>Apresentação na tela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CARTA DE INTENÇÕES</vt:lpstr>
      <vt:lpstr>Apresentação do PowerPoint</vt:lpstr>
      <vt:lpstr>O que é uma carta de intenções?</vt:lpstr>
      <vt:lpstr>É um documento formal, cujo objetivo é permitir que o estudante relate  seu percurso pessoal e acadêmico/profissional. </vt:lpstr>
      <vt:lpstr>Qual o objetivo da carta de intenções?</vt:lpstr>
      <vt:lpstr>Convencer os avaliadores sobre os aspectos positivos da sua trajetória como  pessoa e como universitário(a),  e o seu potencial de sucesso na  mobilidade estudantil. </vt:lpstr>
      <vt:lpstr>O QUE esperamos da sua CARTA DE INTENÇÕES?</vt:lpstr>
      <vt:lpstr>Além de escrever sobre seu trajeto como  estudante na universidade, você também  deve explicitar sua motivação para  realizar intercâmbio no exterior com  as instituições parceiras da UFMG.</vt:lpstr>
      <vt:lpstr>Dicas e orientações  para  a redação da carta</vt:lpstr>
      <vt:lpstr>A carta deverá ter no máximo 4.000 caracteres, incluindo espaçamento.   </vt:lpstr>
      <vt:lpstr>Primeiro parágrafo   Apresentação geral sobre aspectos da vida pessoal e acadêmica do candidato.  </vt:lpstr>
      <vt:lpstr>Segundo parágrafo   Apresentação sobre a UFMG e sobre as especificidades do curso de  graduação do candidato.  </vt:lpstr>
      <vt:lpstr>Terceiro parágrafo   Demonstração de conhecimento sobre o destino de interesse.   Menção sobre as contribuições pessoais e acadêmicas que serão trazidas pela  experiência de mobilidade no exterior.</vt:lpstr>
      <vt:lpstr>DICA IMPORTANTE!!   Lembre-se de fazer uma revisão cuidadosa  da sua carta antes de enviá-la.   </vt:lpstr>
      <vt:lpstr>Alguns links úteis      </vt:lpstr>
      <vt:lpstr>  Desejamos sucesso na sua candidatura!  Equipe DRI / UFMG    </vt:lpstr>
    </vt:vector>
  </TitlesOfParts>
  <Company>TVUFMG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 UFMG</dc:creator>
  <cp:lastModifiedBy>Leo</cp:lastModifiedBy>
  <cp:revision>13</cp:revision>
  <dcterms:created xsi:type="dcterms:W3CDTF">2017-03-27T20:10:17Z</dcterms:created>
  <dcterms:modified xsi:type="dcterms:W3CDTF">2017-06-30T14:45:20Z</dcterms:modified>
</cp:coreProperties>
</file>