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8" r:id="rId3"/>
    <p:sldId id="272" r:id="rId4"/>
    <p:sldId id="276" r:id="rId5"/>
    <p:sldId id="275" r:id="rId6"/>
    <p:sldId id="274" r:id="rId7"/>
    <p:sldId id="273" r:id="rId8"/>
    <p:sldId id="277" r:id="rId9"/>
    <p:sldId id="27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6B52-EDB1-4BB9-8977-0B49947D2CF8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9E86D-2C4B-488B-A456-796F7B5C013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clar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2180716"/>
          </a:xfrm>
        </p:spPr>
        <p:txBody>
          <a:bodyPr/>
          <a:lstStyle>
            <a:lvl1pPr algn="r">
              <a:defRPr cap="all" normalizeH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221" y="4349628"/>
            <a:ext cx="7086600" cy="132765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escur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2180716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81221" y="4349628"/>
            <a:ext cx="7086600" cy="1327659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mi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740"/>
            <a:ext cx="8229600" cy="3973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986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1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27088"/>
            <a:ext cx="9144000" cy="592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02530" y="3338795"/>
            <a:ext cx="4684270" cy="2030218"/>
          </a:xfrm>
          <a:solidFill>
            <a:schemeClr val="bg1"/>
          </a:solidFill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_Imagem+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28241" y="2347740"/>
            <a:ext cx="3558559" cy="3973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47740"/>
            <a:ext cx="4497855" cy="3973840"/>
          </a:xfr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986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38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_cla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475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_escu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56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5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YSMq9pP3M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ICoT5Sm0c" TargetMode="External"/><Relationship Id="rId2" Type="http://schemas.openxmlformats.org/officeDocument/2006/relationships/hyperlink" Target="https://www.youtube.com/watch?v=3l5OX6vz8Lc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Be_J5wwFjd4" TargetMode="External"/><Relationship Id="rId4" Type="http://schemas.openxmlformats.org/officeDocument/2006/relationships/hyperlink" Target="https://www.youtube.com/watch?v=BvS0iMf-pP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 smtClean="0"/>
              <a:t>Pitch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Minas Mundi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89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86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6888" y="1417638"/>
            <a:ext cx="8229600" cy="1143000"/>
          </a:xfrm>
        </p:spPr>
        <p:txBody>
          <a:bodyPr/>
          <a:lstStyle/>
          <a:p>
            <a:r>
              <a:rPr lang="pt-BR" dirty="0" smtClean="0"/>
              <a:t>Pitch – o que é?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06888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uma proposta de vídeo que tem como objetivo permitir que o estudante relate seu percurso pessoal e acadêmico/profissional.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Pitch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9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215025"/>
            <a:ext cx="8229600" cy="1143000"/>
          </a:xfrm>
        </p:spPr>
        <p:txBody>
          <a:bodyPr/>
          <a:lstStyle/>
          <a:p>
            <a:r>
              <a:rPr lang="pt-BR" dirty="0" smtClean="0"/>
              <a:t>Pitch - orientações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06888" y="2141951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duração mínima de 1 (um) minuto e máxima de 3 (três) minutos;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Você poderá usar qualquer equipamento de gravação de vídeo em formato digital, incluindo o seu celular;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você tiver apresentado certificado de proficiência em mais de uma língua, deverá gravar mais de um vídeo; isto é, um para cada língua cuja proficiência foi comprovada;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r>
              <a:rPr lang="pt-BR" dirty="0" smtClean="0"/>
              <a:t>Pitch - orientações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formatos aceitos para upload dos vídeos será o MP4. O tamanho máximo será de 150M.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Atenção: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sugerimos que seja gravado na menor resolução possível, por exemplo, VGA (640 x 480).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24003"/>
            <a:ext cx="8229600" cy="1143000"/>
          </a:xfrm>
        </p:spPr>
        <p:txBody>
          <a:bodyPr/>
          <a:lstStyle/>
          <a:p>
            <a:r>
              <a:rPr lang="pt-BR" dirty="0" smtClean="0"/>
              <a:t>Pitch - orientações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216700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você escolheu se inscrever para uma instituição cuja língua é o português, deverá gravar o vídeo em português;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Você poderá se preparar e ensaiar para gravar de modo a escolher o vídeo que mais o agradou; no entanto, procure ser natural e fiel aos seus propósitos.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r>
              <a:rPr lang="pt-BR" dirty="0" smtClean="0"/>
              <a:t>Pitch – critérios de avaliação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Proficiência linguística no idioma do país de destino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você deve mostrar que é proficiente na língua do país para o qual deseja ir. Ensaie para que sua apresentação seja fluente, evitando erros linguísticos que afetem a comunicação.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sobre a UFMG e sua capacidade de divulgação da universidade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você deve provar que conhece bem a sua universidade e é capaz de divulgá-la no exterior, realçando seu papel no cenário educacional brasileiro.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relacionado ao seu curso na UFMG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você deve se mostrar inteirado do curso que faz nessa universidade, realçando aspectos mais relevantes que devem ser pesquisados na sua faculdade de origem.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r>
              <a:rPr lang="pt-BR" dirty="0" smtClean="0"/>
              <a:t>Pitch – critérios de avaliação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sobre o destino almejado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você deve especificar o quão bem conhece o destino para onde gostaria de ir. Mesmo que não haja uma cidade específica, você já tem em mente o país no qual pretende estudar. Nesse caso, é aconselhável que busque informações sobre os possíveis destinos e explicite o que mais te chama a atenção sobre eles.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 visão sobre os benefícios acadêmicos e pessoais da mobilidade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você deve ter argumentos que mostrem o quanto esse intercâmbio pode ser proveitoso para você, para a universidade de origem e a universidade de destino.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143" y="1028700"/>
            <a:ext cx="8229600" cy="1143000"/>
          </a:xfrm>
        </p:spPr>
        <p:txBody>
          <a:bodyPr/>
          <a:lstStyle/>
          <a:p>
            <a:r>
              <a:rPr lang="pt-BR" dirty="0" smtClean="0"/>
              <a:t>Pontos fortes e fracos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70143" y="235426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Universidade de Victoria</a:t>
            </a: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Adri</a:t>
            </a: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Isadora</a:t>
            </a: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sobre a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UFMG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pt-BR" dirty="0" smtClean="0"/>
              <a:t>Pitch - perguntas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21717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O que acontecerá se o candidato exceder o tempo do vídeo de 3 minutos?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o vídeo tiver menos de 01 minuto ou mais de 3 minutos, o candidato será penalizado.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O vídeo pode, por exemplo, ter efeitos e intervenções digitais (em vez de ser apenas uma pessoa falando para a câmera)? Estas habilidades na produção do vídeo serão levadas em conta pelos avaliadores?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são necessários; o conteúdo e a sua desenvoltura são os critérios a serem avaliados.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530</Words>
  <Application>Microsoft Office PowerPoint</Application>
  <PresentationFormat>Apresentação no Ecrã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Office Theme</vt:lpstr>
      <vt:lpstr>Pitch</vt:lpstr>
      <vt:lpstr>Pitch – o que é?</vt:lpstr>
      <vt:lpstr>Pitch - orientações</vt:lpstr>
      <vt:lpstr>Pitch - orientações</vt:lpstr>
      <vt:lpstr>Pitch - orientações</vt:lpstr>
      <vt:lpstr>Pitch – critérios de avaliação</vt:lpstr>
      <vt:lpstr>Pitch – critérios de avaliação</vt:lpstr>
      <vt:lpstr>Pontos fortes e fracos</vt:lpstr>
      <vt:lpstr>Pitch - perguntas</vt:lpstr>
      <vt:lpstr>Diapositivo 10</vt:lpstr>
    </vt:vector>
  </TitlesOfParts>
  <Company>TVUFMG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 UFMG</dc:creator>
  <cp:lastModifiedBy>lucianafiuza</cp:lastModifiedBy>
  <cp:revision>5</cp:revision>
  <dcterms:created xsi:type="dcterms:W3CDTF">2017-03-27T20:10:17Z</dcterms:created>
  <dcterms:modified xsi:type="dcterms:W3CDTF">2017-07-13T14:29:47Z</dcterms:modified>
</cp:coreProperties>
</file>