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
  </p:notesMasterIdLst>
  <p:sldIdLst>
    <p:sldId id="267" r:id="rId2"/>
    <p:sldId id="265" r:id="rId3"/>
    <p:sldId id="268" r:id="rId4"/>
    <p:sldId id="269" r:id="rId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5612" autoAdjust="0"/>
  </p:normalViewPr>
  <p:slideViewPr>
    <p:cSldViewPr>
      <p:cViewPr varScale="1">
        <p:scale>
          <a:sx n="100" d="100"/>
          <a:sy n="100" d="100"/>
        </p:scale>
        <p:origin x="-199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ru-RU"/>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ru-RU"/>
          </a:p>
        </p:txBody>
      </p:sp>
      <p:sp>
        <p:nvSpPr>
          <p:cNvPr id="717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ru-RU"/>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738DD2F9-366C-4AF8-9961-D9BB44F62F91}"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Образ слайда 1"/>
          <p:cNvSpPr>
            <a:spLocks noGrp="1" noRot="1" noChangeAspect="1" noTextEdit="1"/>
          </p:cNvSpPr>
          <p:nvPr>
            <p:ph type="sldImg"/>
          </p:nvPr>
        </p:nvSpPr>
        <p:spPr>
          <a:ln/>
        </p:spPr>
      </p:sp>
      <p:sp>
        <p:nvSpPr>
          <p:cNvPr id="8195" name="Заметки 2"/>
          <p:cNvSpPr>
            <a:spLocks noGrp="1"/>
          </p:cNvSpPr>
          <p:nvPr>
            <p:ph type="body" idx="1"/>
          </p:nvPr>
        </p:nvSpPr>
        <p:spPr>
          <a:noFill/>
          <a:ln/>
        </p:spPr>
        <p:txBody>
          <a:bodyPr/>
          <a:lstStyle/>
          <a:p>
            <a:endParaRPr lang="ru-RU" altLang="ru-RU" smtClean="0"/>
          </a:p>
        </p:txBody>
      </p:sp>
      <p:sp>
        <p:nvSpPr>
          <p:cNvPr id="4" name="Номер слайда 3"/>
          <p:cNvSpPr>
            <a:spLocks noGrp="1"/>
          </p:cNvSpPr>
          <p:nvPr>
            <p:ph type="sldNum" sz="quarter" idx="5"/>
          </p:nvPr>
        </p:nvSpPr>
        <p:spPr/>
        <p:txBody>
          <a:bodyPr/>
          <a:lstStyle/>
          <a:p>
            <a:pPr>
              <a:defRPr/>
            </a:pPr>
            <a:fld id="{32E10940-D783-4FFE-A9BF-F85B79D5DE4A}" type="slidenum">
              <a:rPr lang="ru-RU" smtClean="0"/>
              <a:pPr>
                <a:defRPr/>
              </a:pPr>
              <a:t>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Образ слайда 1"/>
          <p:cNvSpPr>
            <a:spLocks noGrp="1" noRot="1" noChangeAspect="1" noTextEdit="1"/>
          </p:cNvSpPr>
          <p:nvPr>
            <p:ph type="sldImg"/>
          </p:nvPr>
        </p:nvSpPr>
        <p:spPr>
          <a:ln/>
        </p:spPr>
      </p:sp>
      <p:sp>
        <p:nvSpPr>
          <p:cNvPr id="9219" name="Заметки 2"/>
          <p:cNvSpPr>
            <a:spLocks noGrp="1"/>
          </p:cNvSpPr>
          <p:nvPr>
            <p:ph type="body" idx="1"/>
          </p:nvPr>
        </p:nvSpPr>
        <p:spPr>
          <a:noFill/>
          <a:ln/>
        </p:spPr>
        <p:txBody>
          <a:bodyPr/>
          <a:lstStyle/>
          <a:p>
            <a:endParaRPr lang="ru-RU" altLang="ru-RU" smtClean="0"/>
          </a:p>
        </p:txBody>
      </p:sp>
      <p:sp>
        <p:nvSpPr>
          <p:cNvPr id="4" name="Номер слайда 3"/>
          <p:cNvSpPr>
            <a:spLocks noGrp="1"/>
          </p:cNvSpPr>
          <p:nvPr>
            <p:ph type="sldNum" sz="quarter" idx="5"/>
          </p:nvPr>
        </p:nvSpPr>
        <p:spPr/>
        <p:txBody>
          <a:bodyPr/>
          <a:lstStyle/>
          <a:p>
            <a:pPr>
              <a:defRPr/>
            </a:pPr>
            <a:fld id="{7D397A22-C701-4607-B02C-0148AFBF3EF4}" type="slidenum">
              <a:rPr lang="ru-RU" smtClean="0"/>
              <a:pPr>
                <a:defRPr/>
              </a:pPr>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navigation8" descr="ujkm,"/>
          <p:cNvPicPr>
            <a:picLocks noChangeAspect="1" noChangeArrowheads="1"/>
          </p:cNvPicPr>
          <p:nvPr userDrawn="1"/>
        </p:nvPicPr>
        <p:blipFill>
          <a:blip r:embed="rId3"/>
          <a:srcRect/>
          <a:stretch>
            <a:fillRect/>
          </a:stretch>
        </p:blipFill>
        <p:spPr bwMode="auto">
          <a:xfrm>
            <a:off x="323850" y="293688"/>
            <a:ext cx="1674813" cy="1481137"/>
          </a:xfrm>
          <a:prstGeom prst="rect">
            <a:avLst/>
          </a:prstGeom>
          <a:noFill/>
          <a:ln w="9525">
            <a:noFill/>
            <a:miter lim="800000"/>
            <a:headEnd/>
            <a:tailEnd/>
          </a:ln>
        </p:spPr>
      </p:pic>
      <p:sp>
        <p:nvSpPr>
          <p:cNvPr id="3074" name="Rectangle 2"/>
          <p:cNvSpPr>
            <a:spLocks noGrp="1" noChangeArrowheads="1"/>
          </p:cNvSpPr>
          <p:nvPr>
            <p:ph type="ctrTitle"/>
          </p:nvPr>
        </p:nvSpPr>
        <p:spPr>
          <a:xfrm>
            <a:off x="612775" y="2181225"/>
            <a:ext cx="8280400" cy="1031875"/>
          </a:xfrm>
          <a:ln/>
        </p:spPr>
        <p:txBody>
          <a:bodyPr/>
          <a:lstStyle>
            <a:lvl1pPr>
              <a:lnSpc>
                <a:spcPct val="130000"/>
              </a:lnSpc>
              <a:defRPr sz="1800"/>
            </a:lvl1pPr>
          </a:lstStyle>
          <a:p>
            <a:r>
              <a:rPr lang="ru-RU"/>
              <a:t>Образец заголовка</a:t>
            </a:r>
          </a:p>
        </p:txBody>
      </p:sp>
      <p:sp>
        <p:nvSpPr>
          <p:cNvPr id="3075" name="Rectangle 3"/>
          <p:cNvSpPr>
            <a:spLocks noGrp="1" noChangeArrowheads="1"/>
          </p:cNvSpPr>
          <p:nvPr>
            <p:ph type="subTitle" idx="1"/>
          </p:nvPr>
        </p:nvSpPr>
        <p:spPr>
          <a:xfrm>
            <a:off x="612775" y="3284538"/>
            <a:ext cx="3743325" cy="649287"/>
          </a:xfrm>
          <a:ln/>
        </p:spPr>
        <p:txBody>
          <a:bodyPr anchor="ctr"/>
          <a:lstStyle>
            <a:lvl1pPr marL="0" indent="0">
              <a:buFontTx/>
              <a:buNone/>
              <a:defRPr sz="1400" b="1">
                <a:solidFill>
                  <a:schemeClr val="bg2"/>
                </a:solidFill>
              </a:defRPr>
            </a:lvl1pPr>
          </a:lstStyle>
          <a:p>
            <a:r>
              <a:rPr lang="ru-RU"/>
              <a:t>Образец подзаголовка</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sldNum" sz="quarter" idx="10"/>
          </p:nvPr>
        </p:nvSpPr>
        <p:spPr>
          <a:ln/>
        </p:spPr>
        <p:txBody>
          <a:bodyPr/>
          <a:lstStyle>
            <a:lvl1pPr>
              <a:defRPr/>
            </a:lvl1pPr>
          </a:lstStyle>
          <a:p>
            <a:pPr>
              <a:defRPr/>
            </a:pPr>
            <a:fld id="{C523D436-1CEE-4476-B9DA-39894BB5C5BD}" type="slidenum">
              <a:rPr lang="ru-RU"/>
              <a:pPr>
                <a:defRPr/>
              </a:pPr>
              <a:t>‹#›</a:t>
            </a:fld>
            <a:endParaRPr lang="ru-RU"/>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8150" y="0"/>
            <a:ext cx="2105025" cy="62738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68313" y="0"/>
            <a:ext cx="6167437" cy="6273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sldNum" sz="quarter" idx="10"/>
          </p:nvPr>
        </p:nvSpPr>
        <p:spPr>
          <a:ln/>
        </p:spPr>
        <p:txBody>
          <a:bodyPr/>
          <a:lstStyle>
            <a:lvl1pPr>
              <a:defRPr/>
            </a:lvl1pPr>
          </a:lstStyle>
          <a:p>
            <a:pPr>
              <a:defRPr/>
            </a:pPr>
            <a:fld id="{A544C070-0A8F-4C5D-9325-1367DA0E52FE}" type="slidenum">
              <a:rPr lang="ru-RU"/>
              <a:pPr>
                <a:defRPr/>
              </a:pPr>
              <a:t>‹#›</a:t>
            </a:fld>
            <a:endParaRPr lang="ru-RU"/>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sldNum" sz="quarter" idx="10"/>
          </p:nvPr>
        </p:nvSpPr>
        <p:spPr>
          <a:ln/>
        </p:spPr>
        <p:txBody>
          <a:bodyPr/>
          <a:lstStyle>
            <a:lvl1pPr>
              <a:defRPr/>
            </a:lvl1pPr>
          </a:lstStyle>
          <a:p>
            <a:pPr>
              <a:defRPr/>
            </a:pPr>
            <a:fld id="{4478767C-8555-49D3-A9E9-FBF1181DECBD}" type="slidenum">
              <a:rPr lang="ru-RU"/>
              <a:pPr>
                <a:defRPr/>
              </a:pPr>
              <a:t>‹#›</a:t>
            </a:fld>
            <a:endParaRPr lang="ru-RU"/>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sldNum" sz="quarter" idx="10"/>
          </p:nvPr>
        </p:nvSpPr>
        <p:spPr>
          <a:ln/>
        </p:spPr>
        <p:txBody>
          <a:bodyPr/>
          <a:lstStyle>
            <a:lvl1pPr>
              <a:defRPr/>
            </a:lvl1pPr>
          </a:lstStyle>
          <a:p>
            <a:pPr>
              <a:defRPr/>
            </a:pPr>
            <a:fld id="{DF5C4885-7CA8-41B3-A709-95CD1CC91F8C}" type="slidenum">
              <a:rPr lang="ru-RU"/>
              <a:pPr>
                <a:defRPr/>
              </a:pPr>
              <a:t>‹#›</a:t>
            </a:fld>
            <a:endParaRPr lang="ru-RU"/>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68313" y="1125538"/>
            <a:ext cx="4135437" cy="5148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756150" y="1125538"/>
            <a:ext cx="4137025" cy="5148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sldNum" sz="quarter" idx="10"/>
          </p:nvPr>
        </p:nvSpPr>
        <p:spPr>
          <a:ln/>
        </p:spPr>
        <p:txBody>
          <a:bodyPr/>
          <a:lstStyle>
            <a:lvl1pPr>
              <a:defRPr/>
            </a:lvl1pPr>
          </a:lstStyle>
          <a:p>
            <a:pPr>
              <a:defRPr/>
            </a:pPr>
            <a:fld id="{26F41187-5FF0-4901-91D8-DF7D3FB45F80}" type="slidenum">
              <a:rPr lang="ru-RU"/>
              <a:pPr>
                <a:defRPr/>
              </a:pPr>
              <a:t>‹#›</a:t>
            </a:fld>
            <a:endParaRPr lang="ru-RU"/>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sldNum" sz="quarter" idx="10"/>
          </p:nvPr>
        </p:nvSpPr>
        <p:spPr>
          <a:ln/>
        </p:spPr>
        <p:txBody>
          <a:bodyPr/>
          <a:lstStyle>
            <a:lvl1pPr>
              <a:defRPr/>
            </a:lvl1pPr>
          </a:lstStyle>
          <a:p>
            <a:pPr>
              <a:defRPr/>
            </a:pPr>
            <a:fld id="{3D4E872A-0986-4397-92B5-446CC767C269}" type="slidenum">
              <a:rPr lang="ru-RU"/>
              <a:pPr>
                <a:defRPr/>
              </a:pPr>
              <a:t>‹#›</a:t>
            </a:fld>
            <a:endParaRPr lang="ru-RU"/>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sldNum" sz="quarter" idx="10"/>
          </p:nvPr>
        </p:nvSpPr>
        <p:spPr>
          <a:ln/>
        </p:spPr>
        <p:txBody>
          <a:bodyPr/>
          <a:lstStyle>
            <a:lvl1pPr>
              <a:defRPr/>
            </a:lvl1pPr>
          </a:lstStyle>
          <a:p>
            <a:pPr>
              <a:defRPr/>
            </a:pPr>
            <a:fld id="{404717E0-912D-4FAB-819C-B11DD3C08E73}" type="slidenum">
              <a:rPr lang="ru-RU"/>
              <a:pPr>
                <a:defRPr/>
              </a:pPr>
              <a:t>‹#›</a:t>
            </a:fld>
            <a:endParaRPr lang="ru-RU"/>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sldNum" sz="quarter" idx="10"/>
          </p:nvPr>
        </p:nvSpPr>
        <p:spPr>
          <a:ln/>
        </p:spPr>
        <p:txBody>
          <a:bodyPr/>
          <a:lstStyle>
            <a:lvl1pPr>
              <a:defRPr/>
            </a:lvl1pPr>
          </a:lstStyle>
          <a:p>
            <a:pPr>
              <a:defRPr/>
            </a:pPr>
            <a:fld id="{06EAA1D4-4493-457E-8ACF-0F73BB08DB1D}" type="slidenum">
              <a:rPr lang="ru-RU"/>
              <a:pPr>
                <a:defRPr/>
              </a:pPr>
              <a:t>‹#›</a:t>
            </a:fld>
            <a:endParaRPr lang="ru-RU"/>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sldNum" sz="quarter" idx="10"/>
          </p:nvPr>
        </p:nvSpPr>
        <p:spPr>
          <a:ln/>
        </p:spPr>
        <p:txBody>
          <a:bodyPr/>
          <a:lstStyle>
            <a:lvl1pPr>
              <a:defRPr/>
            </a:lvl1pPr>
          </a:lstStyle>
          <a:p>
            <a:pPr>
              <a:defRPr/>
            </a:pPr>
            <a:fld id="{20507CEA-72E7-4A49-BD3C-A9735C198817}" type="slidenum">
              <a:rPr lang="ru-RU"/>
              <a:pPr>
                <a:defRPr/>
              </a:pPr>
              <a:t>‹#›</a:t>
            </a:fld>
            <a:endParaRPr lang="ru-RU"/>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sldNum" sz="quarter" idx="10"/>
          </p:nvPr>
        </p:nvSpPr>
        <p:spPr>
          <a:ln/>
        </p:spPr>
        <p:txBody>
          <a:bodyPr/>
          <a:lstStyle>
            <a:lvl1pPr>
              <a:defRPr/>
            </a:lvl1pPr>
          </a:lstStyle>
          <a:p>
            <a:pPr>
              <a:defRPr/>
            </a:pPr>
            <a:fld id="{47340B1B-F1FB-468A-93AB-72EDCD4F82DD}" type="slidenum">
              <a:rPr lang="ru-RU"/>
              <a:pPr>
                <a:defRPr/>
              </a:pPr>
              <a:t>‹#›</a:t>
            </a:fld>
            <a:endParaRPr lang="ru-RU"/>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sldNum" sz="quarter" idx="4"/>
          </p:nvPr>
        </p:nvSpPr>
        <p:spPr bwMode="auto">
          <a:xfrm>
            <a:off x="8259763" y="6448425"/>
            <a:ext cx="627062" cy="377825"/>
          </a:xfrm>
          <a:prstGeom prst="rect">
            <a:avLst/>
          </a:prstGeom>
          <a:noFill/>
          <a:ln w="9525">
            <a:noFill/>
            <a:miter lim="800000"/>
            <a:headEnd/>
            <a:tailEnd/>
          </a:ln>
          <a:effectLst/>
        </p:spPr>
        <p:txBody>
          <a:bodyPr vert="horz" wrap="square" lIns="0" tIns="0" rIns="0" bIns="0" numCol="1" anchor="ctr" anchorCtr="1" compatLnSpc="1">
            <a:prstTxWarp prst="textNoShape">
              <a:avLst/>
            </a:prstTxWarp>
          </a:bodyPr>
          <a:lstStyle>
            <a:lvl1pPr algn="r">
              <a:defRPr sz="2200" b="1">
                <a:solidFill>
                  <a:schemeClr val="hlink"/>
                </a:solidFill>
                <a:latin typeface="Arial" charset="0"/>
                <a:cs typeface="+mn-cs"/>
              </a:defRPr>
            </a:lvl1pPr>
          </a:lstStyle>
          <a:p>
            <a:pPr>
              <a:defRPr/>
            </a:pPr>
            <a:fld id="{D341E247-8B6D-41CC-A072-D55D593640BF}" type="slidenum">
              <a:rPr lang="ru-RU"/>
              <a:pPr>
                <a:defRPr/>
              </a:pPr>
              <a:t>‹#›</a:t>
            </a:fld>
            <a:endParaRPr lang="ru-RU"/>
          </a:p>
        </p:txBody>
      </p:sp>
      <p:sp>
        <p:nvSpPr>
          <p:cNvPr id="1027" name="Rectangle 3"/>
          <p:cNvSpPr>
            <a:spLocks noGrp="1" noChangeArrowheads="1"/>
          </p:cNvSpPr>
          <p:nvPr>
            <p:ph type="body" idx="1"/>
          </p:nvPr>
        </p:nvSpPr>
        <p:spPr bwMode="auto">
          <a:xfrm>
            <a:off x="468313" y="1125538"/>
            <a:ext cx="8424862" cy="5148262"/>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p:txBody>
      </p:sp>
      <p:sp>
        <p:nvSpPr>
          <p:cNvPr id="1028" name="Rectangle 4"/>
          <p:cNvSpPr>
            <a:spLocks noGrp="1" noChangeArrowheads="1"/>
          </p:cNvSpPr>
          <p:nvPr>
            <p:ph type="title"/>
          </p:nvPr>
        </p:nvSpPr>
        <p:spPr bwMode="auto">
          <a:xfrm>
            <a:off x="468313" y="0"/>
            <a:ext cx="7632700" cy="962025"/>
          </a:xfrm>
          <a:prstGeom prst="rect">
            <a:avLst/>
          </a:prstGeom>
          <a:noFill/>
          <a:ln w="9525" algn="ctr">
            <a:noFill/>
            <a:miter lim="800000"/>
            <a:headEnd/>
            <a:tailEnd/>
          </a:ln>
        </p:spPr>
        <p:txBody>
          <a:bodyPr vert="horz" wrap="square" lIns="0" tIns="0" rIns="0" bIns="0" numCol="1" anchor="ctr" anchorCtr="0" compatLnSpc="1">
            <a:prstTxWarp prst="textNoShape">
              <a:avLst/>
            </a:prstTxWarp>
          </a:bodyPr>
          <a:lstStyle/>
          <a:p>
            <a:pPr lvl="0"/>
            <a:r>
              <a:rPr lang="ru-RU" altLang="ru-RU" smtClean="0"/>
              <a:t>Образец заголовка</a:t>
            </a:r>
          </a:p>
        </p:txBody>
      </p:sp>
      <p:pic>
        <p:nvPicPr>
          <p:cNvPr id="1029" name="navigation8" descr="ujkm,"/>
          <p:cNvPicPr>
            <a:picLocks noChangeAspect="1" noChangeArrowheads="1"/>
          </p:cNvPicPr>
          <p:nvPr userDrawn="1"/>
        </p:nvPicPr>
        <p:blipFill>
          <a:blip r:embed="rId14"/>
          <a:srcRect/>
          <a:stretch>
            <a:fillRect/>
          </a:stretch>
        </p:blipFill>
        <p:spPr bwMode="auto">
          <a:xfrm>
            <a:off x="8005763" y="106363"/>
            <a:ext cx="887412" cy="785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88"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ransition/>
  <p:timing>
    <p:tnLst>
      <p:par>
        <p:cTn id="1" dur="indefinite" restart="never" nodeType="tmRoot"/>
      </p:par>
    </p:tnLst>
  </p:timing>
  <p:txStyles>
    <p:titleStyle>
      <a:lvl1pPr algn="l" rtl="0" eaLnBrk="0" fontAlgn="base" hangingPunct="0">
        <a:spcBef>
          <a:spcPct val="0"/>
        </a:spcBef>
        <a:spcAft>
          <a:spcPct val="0"/>
        </a:spcAft>
        <a:defRPr sz="2000" b="1">
          <a:solidFill>
            <a:schemeClr val="hlink"/>
          </a:solidFill>
          <a:latin typeface="+mj-lt"/>
          <a:ea typeface="+mj-ea"/>
          <a:cs typeface="+mj-cs"/>
        </a:defRPr>
      </a:lvl1pPr>
      <a:lvl2pPr algn="l" rtl="0" eaLnBrk="0" fontAlgn="base" hangingPunct="0">
        <a:spcBef>
          <a:spcPct val="0"/>
        </a:spcBef>
        <a:spcAft>
          <a:spcPct val="0"/>
        </a:spcAft>
        <a:defRPr sz="2000" b="1">
          <a:solidFill>
            <a:schemeClr val="hlink"/>
          </a:solidFill>
          <a:latin typeface="Arial" charset="0"/>
          <a:cs typeface="Arial" charset="0"/>
        </a:defRPr>
      </a:lvl2pPr>
      <a:lvl3pPr algn="l" rtl="0" eaLnBrk="0" fontAlgn="base" hangingPunct="0">
        <a:spcBef>
          <a:spcPct val="0"/>
        </a:spcBef>
        <a:spcAft>
          <a:spcPct val="0"/>
        </a:spcAft>
        <a:defRPr sz="2000" b="1">
          <a:solidFill>
            <a:schemeClr val="hlink"/>
          </a:solidFill>
          <a:latin typeface="Arial" charset="0"/>
          <a:cs typeface="Arial" charset="0"/>
        </a:defRPr>
      </a:lvl3pPr>
      <a:lvl4pPr algn="l" rtl="0" eaLnBrk="0" fontAlgn="base" hangingPunct="0">
        <a:spcBef>
          <a:spcPct val="0"/>
        </a:spcBef>
        <a:spcAft>
          <a:spcPct val="0"/>
        </a:spcAft>
        <a:defRPr sz="2000" b="1">
          <a:solidFill>
            <a:schemeClr val="hlink"/>
          </a:solidFill>
          <a:latin typeface="Arial" charset="0"/>
          <a:cs typeface="Arial" charset="0"/>
        </a:defRPr>
      </a:lvl4pPr>
      <a:lvl5pPr algn="l" rtl="0" eaLnBrk="0" fontAlgn="base" hangingPunct="0">
        <a:spcBef>
          <a:spcPct val="0"/>
        </a:spcBef>
        <a:spcAft>
          <a:spcPct val="0"/>
        </a:spcAft>
        <a:defRPr sz="2000" b="1">
          <a:solidFill>
            <a:schemeClr val="hlink"/>
          </a:solidFill>
          <a:latin typeface="Arial" charset="0"/>
          <a:cs typeface="Arial" charset="0"/>
        </a:defRPr>
      </a:lvl5pPr>
      <a:lvl6pPr marL="457200" algn="l" rtl="0" fontAlgn="base">
        <a:spcBef>
          <a:spcPct val="0"/>
        </a:spcBef>
        <a:spcAft>
          <a:spcPct val="0"/>
        </a:spcAft>
        <a:defRPr sz="2000" b="1">
          <a:solidFill>
            <a:schemeClr val="hlink"/>
          </a:solidFill>
          <a:latin typeface="Arial" charset="0"/>
          <a:cs typeface="Arial" charset="0"/>
        </a:defRPr>
      </a:lvl6pPr>
      <a:lvl7pPr marL="914400" algn="l" rtl="0" fontAlgn="base">
        <a:spcBef>
          <a:spcPct val="0"/>
        </a:spcBef>
        <a:spcAft>
          <a:spcPct val="0"/>
        </a:spcAft>
        <a:defRPr sz="2000" b="1">
          <a:solidFill>
            <a:schemeClr val="hlink"/>
          </a:solidFill>
          <a:latin typeface="Arial" charset="0"/>
          <a:cs typeface="Arial" charset="0"/>
        </a:defRPr>
      </a:lvl7pPr>
      <a:lvl8pPr marL="1371600" algn="l" rtl="0" fontAlgn="base">
        <a:spcBef>
          <a:spcPct val="0"/>
        </a:spcBef>
        <a:spcAft>
          <a:spcPct val="0"/>
        </a:spcAft>
        <a:defRPr sz="2000" b="1">
          <a:solidFill>
            <a:schemeClr val="hlink"/>
          </a:solidFill>
          <a:latin typeface="Arial" charset="0"/>
          <a:cs typeface="Arial" charset="0"/>
        </a:defRPr>
      </a:lvl8pPr>
      <a:lvl9pPr marL="1828800" algn="l" rtl="0" fontAlgn="base">
        <a:spcBef>
          <a:spcPct val="0"/>
        </a:spcBef>
        <a:spcAft>
          <a:spcPct val="0"/>
        </a:spcAft>
        <a:defRPr sz="2000" b="1">
          <a:solidFill>
            <a:schemeClr val="hlink"/>
          </a:solidFill>
          <a:latin typeface="Arial" charset="0"/>
          <a:cs typeface="Arial" charset="0"/>
        </a:defRPr>
      </a:lvl9pPr>
    </p:titleStyle>
    <p:bodyStyle>
      <a:lvl1pPr marL="180975" indent="-180975" algn="l" rtl="0" eaLnBrk="0" fontAlgn="base" hangingPunct="0">
        <a:lnSpc>
          <a:spcPct val="110000"/>
        </a:lnSpc>
        <a:spcBef>
          <a:spcPct val="40000"/>
        </a:spcBef>
        <a:spcAft>
          <a:spcPct val="20000"/>
        </a:spcAft>
        <a:buBlip>
          <a:blip r:embed="rId15"/>
        </a:buBlip>
        <a:defRPr sz="1600">
          <a:solidFill>
            <a:schemeClr val="tx1"/>
          </a:solidFill>
          <a:latin typeface="+mn-lt"/>
          <a:ea typeface="+mn-ea"/>
          <a:cs typeface="+mn-cs"/>
        </a:defRPr>
      </a:lvl1pPr>
      <a:lvl2pPr marL="360363" indent="-177800" algn="l" rtl="0" eaLnBrk="0" fontAlgn="base" hangingPunct="0">
        <a:lnSpc>
          <a:spcPct val="110000"/>
        </a:lnSpc>
        <a:spcBef>
          <a:spcPct val="0"/>
        </a:spcBef>
        <a:spcAft>
          <a:spcPct val="20000"/>
        </a:spcAft>
        <a:buBlip>
          <a:blip r:embed="rId16"/>
        </a:buBlip>
        <a:defRPr sz="1400">
          <a:solidFill>
            <a:schemeClr val="tx1"/>
          </a:solidFill>
          <a:latin typeface="+mn-lt"/>
          <a:cs typeface="+mn-cs"/>
        </a:defRPr>
      </a:lvl2pPr>
      <a:lvl3pPr marL="1162050" indent="-268288" algn="l" rtl="0" eaLnBrk="0" fontAlgn="base" hangingPunct="0">
        <a:spcBef>
          <a:spcPct val="0"/>
        </a:spcBef>
        <a:spcAft>
          <a:spcPct val="30000"/>
        </a:spcAft>
        <a:buBlip>
          <a:blip r:embed="rId16"/>
        </a:buBlip>
        <a:defRPr sz="2200">
          <a:solidFill>
            <a:schemeClr val="tx1"/>
          </a:solidFill>
          <a:latin typeface="+mn-lt"/>
          <a:cs typeface="+mn-cs"/>
        </a:defRPr>
      </a:lvl3pPr>
      <a:lvl4pPr marL="1665288" indent="-228600" algn="l" rtl="0" eaLnBrk="0" fontAlgn="base" hangingPunct="0">
        <a:spcBef>
          <a:spcPct val="20000"/>
        </a:spcBef>
        <a:spcAft>
          <a:spcPct val="0"/>
        </a:spcAft>
        <a:buChar char="–"/>
        <a:defRPr sz="2000">
          <a:solidFill>
            <a:schemeClr val="tx1"/>
          </a:solidFill>
          <a:latin typeface="+mn-lt"/>
          <a:cs typeface="+mn-cs"/>
        </a:defRPr>
      </a:lvl4pPr>
      <a:lvl5pPr marL="2073275" indent="-228600" algn="l" rtl="0" eaLnBrk="0" fontAlgn="base" hangingPunct="0">
        <a:spcBef>
          <a:spcPct val="20000"/>
        </a:spcBef>
        <a:spcAft>
          <a:spcPct val="0"/>
        </a:spcAft>
        <a:buChar char="»"/>
        <a:defRPr sz="2000">
          <a:solidFill>
            <a:schemeClr val="tx1"/>
          </a:solidFill>
          <a:latin typeface="+mn-lt"/>
          <a:cs typeface="+mn-cs"/>
        </a:defRPr>
      </a:lvl5pPr>
      <a:lvl6pPr marL="2530475" indent="-228600" algn="l" rtl="0" fontAlgn="base">
        <a:spcBef>
          <a:spcPct val="20000"/>
        </a:spcBef>
        <a:spcAft>
          <a:spcPct val="0"/>
        </a:spcAft>
        <a:buChar char="»"/>
        <a:defRPr sz="2000">
          <a:solidFill>
            <a:schemeClr val="tx1"/>
          </a:solidFill>
          <a:latin typeface="+mn-lt"/>
          <a:cs typeface="+mn-cs"/>
        </a:defRPr>
      </a:lvl6pPr>
      <a:lvl7pPr marL="2987675" indent="-228600" algn="l" rtl="0" fontAlgn="base">
        <a:spcBef>
          <a:spcPct val="20000"/>
        </a:spcBef>
        <a:spcAft>
          <a:spcPct val="0"/>
        </a:spcAft>
        <a:buChar char="»"/>
        <a:defRPr sz="2000">
          <a:solidFill>
            <a:schemeClr val="tx1"/>
          </a:solidFill>
          <a:latin typeface="+mn-lt"/>
          <a:cs typeface="+mn-cs"/>
        </a:defRPr>
      </a:lvl7pPr>
      <a:lvl8pPr marL="3444875" indent="-228600" algn="l" rtl="0" fontAlgn="base">
        <a:spcBef>
          <a:spcPct val="20000"/>
        </a:spcBef>
        <a:spcAft>
          <a:spcPct val="0"/>
        </a:spcAft>
        <a:buChar char="»"/>
        <a:defRPr sz="2000">
          <a:solidFill>
            <a:schemeClr val="tx1"/>
          </a:solidFill>
          <a:latin typeface="+mn-lt"/>
          <a:cs typeface="+mn-cs"/>
        </a:defRPr>
      </a:lvl8pPr>
      <a:lvl9pPr marL="3902075"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iie.tpu.ru/tpu_contes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p:txBody>
          <a:bodyPr/>
          <a:lstStyle/>
          <a:p>
            <a:r>
              <a:rPr lang="en-US" altLang="ru-RU" smtClean="0"/>
              <a:t>Educational system in Russia</a:t>
            </a:r>
            <a:endParaRPr lang="ru-RU" altLang="ru-RU" smtClean="0"/>
          </a:p>
        </p:txBody>
      </p:sp>
      <p:sp>
        <p:nvSpPr>
          <p:cNvPr id="3" name="Номер слайда 2"/>
          <p:cNvSpPr>
            <a:spLocks noGrp="1"/>
          </p:cNvSpPr>
          <p:nvPr>
            <p:ph type="sldNum" sz="quarter" idx="10"/>
          </p:nvPr>
        </p:nvSpPr>
        <p:spPr/>
        <p:txBody>
          <a:bodyPr/>
          <a:lstStyle/>
          <a:p>
            <a:pPr>
              <a:defRPr/>
            </a:pPr>
            <a:fld id="{F68FC51F-570D-4442-B8DE-2A65B2727D8E}" type="slidenum">
              <a:rPr lang="ru-RU" smtClean="0"/>
              <a:pPr>
                <a:defRPr/>
              </a:pPr>
              <a:t>1</a:t>
            </a:fld>
            <a:endParaRPr lang="ru-RU"/>
          </a:p>
        </p:txBody>
      </p:sp>
      <p:sp>
        <p:nvSpPr>
          <p:cNvPr id="4" name="Скругленный прямоугольник 3"/>
          <p:cNvSpPr/>
          <p:nvPr/>
        </p:nvSpPr>
        <p:spPr>
          <a:xfrm>
            <a:off x="179512" y="1052736"/>
            <a:ext cx="2160240" cy="1080120"/>
          </a:xfrm>
          <a:prstGeom prst="round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dirty="0"/>
              <a:t>Levels of education</a:t>
            </a:r>
            <a:endParaRPr lang="ru-RU" dirty="0"/>
          </a:p>
        </p:txBody>
      </p:sp>
      <p:sp>
        <p:nvSpPr>
          <p:cNvPr id="5" name="Скругленный прямоугольник 4"/>
          <p:cNvSpPr/>
          <p:nvPr/>
        </p:nvSpPr>
        <p:spPr>
          <a:xfrm>
            <a:off x="179512" y="2204864"/>
            <a:ext cx="2160240" cy="2736304"/>
          </a:xfrm>
          <a:prstGeom prst="round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dirty="0"/>
              <a:t>Preparatory course – 1 year</a:t>
            </a:r>
          </a:p>
          <a:p>
            <a:pPr algn="ctr">
              <a:defRPr/>
            </a:pPr>
            <a:r>
              <a:rPr lang="en-US" dirty="0"/>
              <a:t>Specialist – 5,5 years</a:t>
            </a:r>
          </a:p>
          <a:p>
            <a:pPr algn="ctr">
              <a:defRPr/>
            </a:pPr>
            <a:r>
              <a:rPr lang="en-US" dirty="0"/>
              <a:t>Bachelor – 4 years</a:t>
            </a:r>
          </a:p>
          <a:p>
            <a:pPr algn="ctr">
              <a:defRPr/>
            </a:pPr>
            <a:r>
              <a:rPr lang="en-US" dirty="0"/>
              <a:t>Master – 2 years</a:t>
            </a:r>
          </a:p>
          <a:p>
            <a:pPr algn="ctr">
              <a:defRPr/>
            </a:pPr>
            <a:r>
              <a:rPr lang="en-US" dirty="0"/>
              <a:t>PhD – 3 years</a:t>
            </a:r>
            <a:endParaRPr lang="ru-RU" dirty="0"/>
          </a:p>
        </p:txBody>
      </p:sp>
      <p:sp>
        <p:nvSpPr>
          <p:cNvPr id="6" name="Скругленный прямоугольник 5"/>
          <p:cNvSpPr/>
          <p:nvPr/>
        </p:nvSpPr>
        <p:spPr>
          <a:xfrm>
            <a:off x="6876257" y="1052736"/>
            <a:ext cx="2185010" cy="1080120"/>
          </a:xfrm>
          <a:prstGeom prst="round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US" dirty="0"/>
              <a:t>Financial opportunities</a:t>
            </a:r>
            <a:endParaRPr lang="ru-RU" dirty="0"/>
          </a:p>
        </p:txBody>
      </p:sp>
      <p:sp>
        <p:nvSpPr>
          <p:cNvPr id="7" name="Скругленный прямоугольник 6"/>
          <p:cNvSpPr/>
          <p:nvPr/>
        </p:nvSpPr>
        <p:spPr>
          <a:xfrm>
            <a:off x="6876256" y="2220853"/>
            <a:ext cx="2185700" cy="2720315"/>
          </a:xfrm>
          <a:prstGeom prst="roundRect">
            <a:avLst/>
          </a:prstGeom>
        </p:spPr>
        <p:style>
          <a:lnRef idx="0">
            <a:schemeClr val="accent6"/>
          </a:lnRef>
          <a:fillRef idx="3">
            <a:schemeClr val="accent6"/>
          </a:fillRef>
          <a:effectRef idx="3">
            <a:schemeClr val="accent6"/>
          </a:effectRef>
          <a:fontRef idx="minor">
            <a:schemeClr val="lt1"/>
          </a:fontRef>
        </p:style>
        <p:txBody>
          <a:bodyPr anchor="ctr"/>
          <a:lstStyle/>
          <a:p>
            <a:pPr marL="285750" indent="-285750">
              <a:buFont typeface="Arial" panose="020B0604020202020204" pitchFamily="34" charset="0"/>
              <a:buChar char="•"/>
              <a:defRPr/>
            </a:pPr>
            <a:r>
              <a:rPr lang="en-US" dirty="0"/>
              <a:t>State scholarship (</a:t>
            </a:r>
            <a:r>
              <a:rPr lang="en-US" dirty="0" err="1"/>
              <a:t>Rosatom</a:t>
            </a:r>
            <a:r>
              <a:rPr lang="en-US" dirty="0"/>
              <a:t>)</a:t>
            </a:r>
          </a:p>
          <a:p>
            <a:pPr marL="285750" indent="-285750">
              <a:buFont typeface="Arial" panose="020B0604020202020204" pitchFamily="34" charset="0"/>
              <a:buChar char="•"/>
              <a:defRPr/>
            </a:pPr>
            <a:r>
              <a:rPr lang="en-US" dirty="0"/>
              <a:t>State scholarship (University)</a:t>
            </a:r>
          </a:p>
          <a:p>
            <a:pPr marL="285750" indent="-285750">
              <a:buFont typeface="Arial" panose="020B0604020202020204" pitchFamily="34" charset="0"/>
              <a:buChar char="•"/>
              <a:defRPr/>
            </a:pPr>
            <a:r>
              <a:rPr lang="en-US" dirty="0"/>
              <a:t>Contract education</a:t>
            </a:r>
            <a:endParaRPr lang="ru-RU" dirty="0"/>
          </a:p>
        </p:txBody>
      </p:sp>
      <p:sp>
        <p:nvSpPr>
          <p:cNvPr id="9" name="Прямоугольник 8"/>
          <p:cNvSpPr/>
          <p:nvPr/>
        </p:nvSpPr>
        <p:spPr>
          <a:xfrm>
            <a:off x="2627784" y="5805264"/>
            <a:ext cx="3960440" cy="576064"/>
          </a:xfrm>
          <a:prstGeom prst="rect">
            <a:avLst/>
          </a:prstGeom>
        </p:spPr>
        <p:style>
          <a:lnRef idx="0">
            <a:schemeClr val="accent5"/>
          </a:lnRef>
          <a:fillRef idx="3">
            <a:schemeClr val="accent5"/>
          </a:fillRef>
          <a:effectRef idx="3">
            <a:schemeClr val="accent5"/>
          </a:effectRef>
          <a:fontRef idx="minor">
            <a:schemeClr val="lt1"/>
          </a:fontRef>
        </p:style>
        <p:txBody>
          <a:bodyPr anchor="ctr"/>
          <a:lstStyle/>
          <a:p>
            <a:pPr algn="ctr">
              <a:defRPr/>
            </a:pPr>
            <a:r>
              <a:rPr lang="en-US" dirty="0"/>
              <a:t>School</a:t>
            </a:r>
            <a:endParaRPr lang="ru-RU" dirty="0"/>
          </a:p>
        </p:txBody>
      </p:sp>
      <p:sp>
        <p:nvSpPr>
          <p:cNvPr id="11" name="Прямоугольник 10"/>
          <p:cNvSpPr/>
          <p:nvPr/>
        </p:nvSpPr>
        <p:spPr>
          <a:xfrm>
            <a:off x="2834501" y="3414775"/>
            <a:ext cx="1368152" cy="576064"/>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dirty="0"/>
              <a:t>Bachelor</a:t>
            </a:r>
            <a:endParaRPr lang="ru-RU" dirty="0"/>
          </a:p>
        </p:txBody>
      </p:sp>
      <p:sp>
        <p:nvSpPr>
          <p:cNvPr id="12" name="Прямоугольник 11"/>
          <p:cNvSpPr/>
          <p:nvPr/>
        </p:nvSpPr>
        <p:spPr>
          <a:xfrm>
            <a:off x="2834501" y="2364410"/>
            <a:ext cx="1368152" cy="576064"/>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dirty="0"/>
              <a:t>Master </a:t>
            </a:r>
            <a:endParaRPr lang="ru-RU" dirty="0"/>
          </a:p>
        </p:txBody>
      </p:sp>
      <p:sp>
        <p:nvSpPr>
          <p:cNvPr id="13" name="Прямоугольник 12"/>
          <p:cNvSpPr/>
          <p:nvPr/>
        </p:nvSpPr>
        <p:spPr>
          <a:xfrm>
            <a:off x="2834501" y="1268760"/>
            <a:ext cx="1368152" cy="576064"/>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dirty="0"/>
              <a:t>PhD</a:t>
            </a:r>
            <a:endParaRPr lang="ru-RU" dirty="0"/>
          </a:p>
        </p:txBody>
      </p:sp>
      <p:sp>
        <p:nvSpPr>
          <p:cNvPr id="14" name="Прямоугольник 13"/>
          <p:cNvSpPr/>
          <p:nvPr/>
        </p:nvSpPr>
        <p:spPr>
          <a:xfrm>
            <a:off x="5034873" y="2821135"/>
            <a:ext cx="1368152" cy="576064"/>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dirty="0"/>
              <a:t>Specialist</a:t>
            </a:r>
            <a:endParaRPr lang="ru-RU" dirty="0"/>
          </a:p>
        </p:txBody>
      </p:sp>
      <p:sp>
        <p:nvSpPr>
          <p:cNvPr id="15" name="Прямоугольник 14"/>
          <p:cNvSpPr/>
          <p:nvPr/>
        </p:nvSpPr>
        <p:spPr>
          <a:xfrm>
            <a:off x="5034873" y="1737171"/>
            <a:ext cx="1368152" cy="576064"/>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dirty="0"/>
              <a:t>PhD</a:t>
            </a:r>
            <a:endParaRPr lang="ru-RU" dirty="0"/>
          </a:p>
        </p:txBody>
      </p:sp>
      <p:cxnSp>
        <p:nvCxnSpPr>
          <p:cNvPr id="17" name="Прямая со стрелкой 16"/>
          <p:cNvCxnSpPr/>
          <p:nvPr/>
        </p:nvCxnSpPr>
        <p:spPr>
          <a:xfrm>
            <a:off x="3517900" y="3990975"/>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flipV="1">
            <a:off x="3517900" y="3990975"/>
            <a:ext cx="0" cy="8524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8" name="Прямая со стрелкой 27"/>
          <p:cNvCxnSpPr/>
          <p:nvPr/>
        </p:nvCxnSpPr>
        <p:spPr>
          <a:xfrm flipV="1">
            <a:off x="3517900" y="2940050"/>
            <a:ext cx="0" cy="474663"/>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0" name="Прямая со стрелкой 29"/>
          <p:cNvCxnSpPr/>
          <p:nvPr/>
        </p:nvCxnSpPr>
        <p:spPr>
          <a:xfrm flipV="1">
            <a:off x="3517900" y="1844675"/>
            <a:ext cx="0" cy="519113"/>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2" name="Прямая со стрелкой 31"/>
          <p:cNvCxnSpPr/>
          <p:nvPr/>
        </p:nvCxnSpPr>
        <p:spPr>
          <a:xfrm flipV="1">
            <a:off x="5718175" y="3397250"/>
            <a:ext cx="0" cy="1446213"/>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4" name="Прямая со стрелкой 33"/>
          <p:cNvCxnSpPr/>
          <p:nvPr/>
        </p:nvCxnSpPr>
        <p:spPr>
          <a:xfrm flipV="1">
            <a:off x="5718175" y="2312988"/>
            <a:ext cx="0" cy="5080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3112" name="TextBox 34"/>
          <p:cNvSpPr txBox="1">
            <a:spLocks noChangeArrowheads="1"/>
          </p:cNvSpPr>
          <p:nvPr/>
        </p:nvSpPr>
        <p:spPr bwMode="auto">
          <a:xfrm>
            <a:off x="3644900" y="4257675"/>
            <a:ext cx="941388" cy="368300"/>
          </a:xfrm>
          <a:prstGeom prst="rect">
            <a:avLst/>
          </a:prstGeom>
          <a:noFill/>
          <a:ln w="9525">
            <a:noFill/>
            <a:miter lim="800000"/>
            <a:headEnd/>
            <a:tailEnd/>
          </a:ln>
        </p:spPr>
        <p:txBody>
          <a:bodyPr wrap="none">
            <a:spAutoFit/>
          </a:bodyPr>
          <a:lstStyle/>
          <a:p>
            <a:r>
              <a:rPr lang="en-US" altLang="ru-RU"/>
              <a:t>4 years</a:t>
            </a:r>
            <a:endParaRPr lang="ru-RU" altLang="ru-RU"/>
          </a:p>
        </p:txBody>
      </p:sp>
      <p:sp>
        <p:nvSpPr>
          <p:cNvPr id="3113" name="TextBox 35"/>
          <p:cNvSpPr txBox="1">
            <a:spLocks noChangeArrowheads="1"/>
          </p:cNvSpPr>
          <p:nvPr/>
        </p:nvSpPr>
        <p:spPr bwMode="auto">
          <a:xfrm>
            <a:off x="3644900" y="3024188"/>
            <a:ext cx="941388" cy="369887"/>
          </a:xfrm>
          <a:prstGeom prst="rect">
            <a:avLst/>
          </a:prstGeom>
          <a:noFill/>
          <a:ln w="9525">
            <a:noFill/>
            <a:miter lim="800000"/>
            <a:headEnd/>
            <a:tailEnd/>
          </a:ln>
        </p:spPr>
        <p:txBody>
          <a:bodyPr wrap="none">
            <a:spAutoFit/>
          </a:bodyPr>
          <a:lstStyle/>
          <a:p>
            <a:r>
              <a:rPr lang="en-US" altLang="ru-RU"/>
              <a:t>2 years</a:t>
            </a:r>
            <a:endParaRPr lang="ru-RU" altLang="ru-RU"/>
          </a:p>
        </p:txBody>
      </p:sp>
      <p:sp>
        <p:nvSpPr>
          <p:cNvPr id="3114" name="TextBox 36"/>
          <p:cNvSpPr txBox="1">
            <a:spLocks noChangeArrowheads="1"/>
          </p:cNvSpPr>
          <p:nvPr/>
        </p:nvSpPr>
        <p:spPr bwMode="auto">
          <a:xfrm>
            <a:off x="3644900" y="1944688"/>
            <a:ext cx="941388" cy="368300"/>
          </a:xfrm>
          <a:prstGeom prst="rect">
            <a:avLst/>
          </a:prstGeom>
          <a:noFill/>
          <a:ln w="9525">
            <a:noFill/>
            <a:miter lim="800000"/>
            <a:headEnd/>
            <a:tailEnd/>
          </a:ln>
        </p:spPr>
        <p:txBody>
          <a:bodyPr wrap="none">
            <a:spAutoFit/>
          </a:bodyPr>
          <a:lstStyle/>
          <a:p>
            <a:r>
              <a:rPr lang="en-US" altLang="ru-RU"/>
              <a:t>3 years</a:t>
            </a:r>
            <a:endParaRPr lang="ru-RU" altLang="ru-RU"/>
          </a:p>
        </p:txBody>
      </p:sp>
      <p:sp>
        <p:nvSpPr>
          <p:cNvPr id="3115" name="TextBox 37"/>
          <p:cNvSpPr txBox="1">
            <a:spLocks noChangeArrowheads="1"/>
          </p:cNvSpPr>
          <p:nvPr/>
        </p:nvSpPr>
        <p:spPr bwMode="auto">
          <a:xfrm>
            <a:off x="5740400" y="4100513"/>
            <a:ext cx="1133475" cy="369887"/>
          </a:xfrm>
          <a:prstGeom prst="rect">
            <a:avLst/>
          </a:prstGeom>
          <a:noFill/>
          <a:ln w="9525">
            <a:noFill/>
            <a:miter lim="800000"/>
            <a:headEnd/>
            <a:tailEnd/>
          </a:ln>
        </p:spPr>
        <p:txBody>
          <a:bodyPr wrap="none">
            <a:spAutoFit/>
          </a:bodyPr>
          <a:lstStyle/>
          <a:p>
            <a:r>
              <a:rPr lang="en-US" altLang="ru-RU"/>
              <a:t>5,5 years</a:t>
            </a:r>
            <a:endParaRPr lang="ru-RU" altLang="ru-RU"/>
          </a:p>
        </p:txBody>
      </p:sp>
      <p:sp>
        <p:nvSpPr>
          <p:cNvPr id="3116" name="TextBox 38"/>
          <p:cNvSpPr txBox="1">
            <a:spLocks noChangeArrowheads="1"/>
          </p:cNvSpPr>
          <p:nvPr/>
        </p:nvSpPr>
        <p:spPr bwMode="auto">
          <a:xfrm>
            <a:off x="5786446" y="2382838"/>
            <a:ext cx="1146468" cy="369332"/>
          </a:xfrm>
          <a:prstGeom prst="rect">
            <a:avLst/>
          </a:prstGeom>
          <a:noFill/>
          <a:ln w="9525">
            <a:noFill/>
            <a:miter lim="800000"/>
            <a:headEnd/>
            <a:tailEnd/>
          </a:ln>
        </p:spPr>
        <p:txBody>
          <a:bodyPr wrap="none">
            <a:spAutoFit/>
          </a:bodyPr>
          <a:lstStyle/>
          <a:p>
            <a:r>
              <a:rPr lang="en-US" altLang="ru-RU" dirty="0" smtClean="0"/>
              <a:t>3</a:t>
            </a:r>
            <a:r>
              <a:rPr lang="ru-RU" altLang="ru-RU" dirty="0" smtClean="0"/>
              <a:t>-4</a:t>
            </a:r>
            <a:r>
              <a:rPr lang="en-US" altLang="ru-RU" dirty="0" smtClean="0"/>
              <a:t> </a:t>
            </a:r>
            <a:r>
              <a:rPr lang="en-US" altLang="ru-RU" dirty="0"/>
              <a:t>years</a:t>
            </a:r>
            <a:endParaRPr lang="ru-RU" altLang="ru-RU" dirty="0"/>
          </a:p>
        </p:txBody>
      </p:sp>
      <p:sp>
        <p:nvSpPr>
          <p:cNvPr id="40" name="Прямоугольник 39"/>
          <p:cNvSpPr/>
          <p:nvPr/>
        </p:nvSpPr>
        <p:spPr>
          <a:xfrm>
            <a:off x="2627784" y="4922840"/>
            <a:ext cx="3960440" cy="483654"/>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dirty="0"/>
              <a:t>Preparatory course</a:t>
            </a:r>
            <a:endParaRPr lang="ru-RU" dirty="0"/>
          </a:p>
        </p:txBody>
      </p:sp>
      <p:cxnSp>
        <p:nvCxnSpPr>
          <p:cNvPr id="42" name="Прямая со стрелкой 41"/>
          <p:cNvCxnSpPr/>
          <p:nvPr/>
        </p:nvCxnSpPr>
        <p:spPr>
          <a:xfrm flipV="1">
            <a:off x="4608513" y="5407025"/>
            <a:ext cx="0" cy="398463"/>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3121" name="TextBox 42"/>
          <p:cNvSpPr txBox="1">
            <a:spLocks noChangeArrowheads="1"/>
          </p:cNvSpPr>
          <p:nvPr/>
        </p:nvSpPr>
        <p:spPr bwMode="auto">
          <a:xfrm>
            <a:off x="4787900" y="5443538"/>
            <a:ext cx="825500" cy="369887"/>
          </a:xfrm>
          <a:prstGeom prst="rect">
            <a:avLst/>
          </a:prstGeom>
          <a:noFill/>
          <a:ln w="9525">
            <a:noFill/>
            <a:miter lim="800000"/>
            <a:headEnd/>
            <a:tailEnd/>
          </a:ln>
        </p:spPr>
        <p:txBody>
          <a:bodyPr wrap="none">
            <a:spAutoFit/>
          </a:bodyPr>
          <a:lstStyle/>
          <a:p>
            <a:r>
              <a:rPr lang="en-US" altLang="ru-RU"/>
              <a:t>1 year</a:t>
            </a:r>
            <a:endParaRPr lang="ru-RU" altLang="ru-RU"/>
          </a:p>
        </p:txBody>
      </p:sp>
      <p:cxnSp>
        <p:nvCxnSpPr>
          <p:cNvPr id="45" name="Прямая со стрелкой 44"/>
          <p:cNvCxnSpPr/>
          <p:nvPr/>
        </p:nvCxnSpPr>
        <p:spPr>
          <a:xfrm flipH="1" flipV="1">
            <a:off x="4202113" y="2652713"/>
            <a:ext cx="833437" cy="457200"/>
          </a:xfrm>
          <a:prstGeom prst="straightConnector1">
            <a:avLst/>
          </a:prstGeom>
          <a:ln>
            <a:prstDash val="dash"/>
            <a:tailEnd type="arrow"/>
          </a:ln>
        </p:spPr>
        <p:style>
          <a:lnRef idx="3">
            <a:schemeClr val="accent1"/>
          </a:lnRef>
          <a:fillRef idx="0">
            <a:schemeClr val="accent1"/>
          </a:fillRef>
          <a:effectRef idx="2">
            <a:schemeClr val="accent1"/>
          </a:effectRef>
          <a:fontRef idx="minor">
            <a:schemeClr val="tx1"/>
          </a:fontRef>
        </p:style>
      </p:cxnSp>
      <p:cxnSp>
        <p:nvCxnSpPr>
          <p:cNvPr id="47" name="Прямая со стрелкой 46"/>
          <p:cNvCxnSpPr/>
          <p:nvPr/>
        </p:nvCxnSpPr>
        <p:spPr>
          <a:xfrm flipV="1">
            <a:off x="4202113" y="2025650"/>
            <a:ext cx="833437" cy="627063"/>
          </a:xfrm>
          <a:prstGeom prst="straightConnector1">
            <a:avLst/>
          </a:prstGeom>
          <a:ln>
            <a:prstDash val="dash"/>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p:cNvSpPr>
            <a:spLocks noGrp="1"/>
          </p:cNvSpPr>
          <p:nvPr>
            <p:ph type="title"/>
          </p:nvPr>
        </p:nvSpPr>
        <p:spPr>
          <a:xfrm>
            <a:off x="323850" y="0"/>
            <a:ext cx="7632700" cy="962025"/>
          </a:xfrm>
        </p:spPr>
        <p:txBody>
          <a:bodyPr/>
          <a:lstStyle/>
          <a:p>
            <a:r>
              <a:rPr lang="en-US" altLang="ru-RU" smtClean="0"/>
              <a:t>State scholarship</a:t>
            </a:r>
            <a:endParaRPr lang="ru-RU" altLang="ru-RU" smtClean="0"/>
          </a:p>
        </p:txBody>
      </p:sp>
      <p:sp>
        <p:nvSpPr>
          <p:cNvPr id="7" name="Объект 6"/>
          <p:cNvSpPr>
            <a:spLocks noGrp="1"/>
          </p:cNvSpPr>
          <p:nvPr>
            <p:ph idx="1"/>
          </p:nvPr>
        </p:nvSpPr>
        <p:spPr>
          <a:xfrm>
            <a:off x="323850" y="1162050"/>
            <a:ext cx="8424863" cy="3922713"/>
          </a:xfrm>
        </p:spPr>
        <p:txBody>
          <a:bodyPr/>
          <a:lstStyle/>
          <a:p>
            <a:pPr marL="0" indent="0">
              <a:lnSpc>
                <a:spcPct val="100000"/>
              </a:lnSpc>
              <a:spcBef>
                <a:spcPts val="0"/>
              </a:spcBef>
              <a:spcAft>
                <a:spcPts val="0"/>
              </a:spcAft>
              <a:buFontTx/>
              <a:buNone/>
              <a:defRPr/>
            </a:pPr>
            <a:r>
              <a:rPr lang="en-US" dirty="0" smtClean="0"/>
              <a:t>Is granted through the Ministry of Science and Education. </a:t>
            </a:r>
            <a:r>
              <a:rPr lang="en-US" dirty="0" smtClean="0"/>
              <a:t>Includes 1 year of Russian language preparatory course + </a:t>
            </a:r>
            <a:r>
              <a:rPr lang="en-US" dirty="0" err="1" smtClean="0"/>
              <a:t>programm</a:t>
            </a:r>
            <a:r>
              <a:rPr lang="ru-RU" dirty="0" smtClean="0"/>
              <a:t> (</a:t>
            </a:r>
            <a:r>
              <a:rPr lang="en-US" dirty="0" smtClean="0"/>
              <a:t>in case of education in Russian) – totally 3 years. For education in English language  - 2 years of Master Degree program are covered by scholarship)</a:t>
            </a:r>
            <a:endParaRPr lang="en-US" dirty="0" smtClean="0"/>
          </a:p>
          <a:p>
            <a:pPr marL="0" indent="0">
              <a:lnSpc>
                <a:spcPct val="100000"/>
              </a:lnSpc>
              <a:spcBef>
                <a:spcPts val="0"/>
              </a:spcBef>
              <a:spcAft>
                <a:spcPts val="0"/>
              </a:spcAft>
              <a:buFontTx/>
              <a:buNone/>
              <a:defRPr/>
            </a:pPr>
            <a:r>
              <a:rPr lang="en-US" b="1" dirty="0" smtClean="0"/>
              <a:t>Scholarship </a:t>
            </a:r>
            <a:r>
              <a:rPr lang="en-US" b="1" dirty="0"/>
              <a:t>covers:</a:t>
            </a:r>
          </a:p>
          <a:p>
            <a:pPr>
              <a:lnSpc>
                <a:spcPct val="100000"/>
              </a:lnSpc>
              <a:spcBef>
                <a:spcPts val="0"/>
              </a:spcBef>
              <a:spcAft>
                <a:spcPts val="0"/>
              </a:spcAft>
              <a:buFont typeface="Arial" panose="020B0604020202020204" pitchFamily="34" charset="0"/>
              <a:buChar char="•"/>
              <a:defRPr/>
            </a:pPr>
            <a:r>
              <a:rPr lang="en-US" dirty="0" smtClean="0"/>
              <a:t>Tuition </a:t>
            </a:r>
            <a:r>
              <a:rPr lang="en-US" dirty="0"/>
              <a:t>fee</a:t>
            </a:r>
          </a:p>
          <a:p>
            <a:pPr>
              <a:lnSpc>
                <a:spcPct val="100000"/>
              </a:lnSpc>
              <a:spcBef>
                <a:spcPts val="0"/>
              </a:spcBef>
              <a:spcAft>
                <a:spcPts val="0"/>
              </a:spcAft>
              <a:buFont typeface="Arial" panose="020B0604020202020204" pitchFamily="34" charset="0"/>
              <a:buChar char="•"/>
              <a:defRPr/>
            </a:pPr>
            <a:r>
              <a:rPr lang="en-US" dirty="0"/>
              <a:t>Stipend </a:t>
            </a:r>
            <a:r>
              <a:rPr lang="en-US" dirty="0" smtClean="0"/>
              <a:t>($30/month)</a:t>
            </a:r>
          </a:p>
          <a:p>
            <a:pPr marL="0" indent="0">
              <a:lnSpc>
                <a:spcPct val="100000"/>
              </a:lnSpc>
              <a:spcBef>
                <a:spcPts val="0"/>
              </a:spcBef>
              <a:spcAft>
                <a:spcPts val="0"/>
              </a:spcAft>
              <a:buFontTx/>
              <a:buNone/>
              <a:defRPr/>
            </a:pPr>
            <a:r>
              <a:rPr lang="en-US" b="1" dirty="0" smtClean="0"/>
              <a:t>Scholarship </a:t>
            </a:r>
            <a:r>
              <a:rPr lang="en-US" b="1" u="sng" dirty="0"/>
              <a:t>does not </a:t>
            </a:r>
            <a:r>
              <a:rPr lang="en-US" b="1" dirty="0"/>
              <a:t>cover:</a:t>
            </a:r>
          </a:p>
          <a:p>
            <a:pPr>
              <a:lnSpc>
                <a:spcPct val="100000"/>
              </a:lnSpc>
              <a:spcBef>
                <a:spcPts val="0"/>
              </a:spcBef>
              <a:spcAft>
                <a:spcPts val="0"/>
              </a:spcAft>
              <a:buFont typeface="Arial" panose="020B0604020202020204" pitchFamily="34" charset="0"/>
              <a:buChar char="•"/>
              <a:defRPr/>
            </a:pPr>
            <a:r>
              <a:rPr lang="en-US" dirty="0"/>
              <a:t>Medical </a:t>
            </a:r>
            <a:r>
              <a:rPr lang="en-US" dirty="0" smtClean="0"/>
              <a:t>insurance ($100-150)</a:t>
            </a:r>
            <a:endParaRPr lang="en-US" dirty="0"/>
          </a:p>
          <a:p>
            <a:pPr>
              <a:lnSpc>
                <a:spcPct val="100000"/>
              </a:lnSpc>
              <a:spcBef>
                <a:spcPts val="0"/>
              </a:spcBef>
              <a:spcAft>
                <a:spcPts val="0"/>
              </a:spcAft>
              <a:buFont typeface="Arial" panose="020B0604020202020204" pitchFamily="34" charset="0"/>
              <a:buChar char="•"/>
              <a:defRPr/>
            </a:pPr>
            <a:r>
              <a:rPr lang="en-US" dirty="0" smtClean="0"/>
              <a:t>Dormitory</a:t>
            </a:r>
          </a:p>
          <a:p>
            <a:pPr>
              <a:lnSpc>
                <a:spcPct val="100000"/>
              </a:lnSpc>
              <a:spcBef>
                <a:spcPts val="0"/>
              </a:spcBef>
              <a:spcAft>
                <a:spcPts val="0"/>
              </a:spcAft>
              <a:buFont typeface="Arial" panose="020B0604020202020204" pitchFamily="34" charset="0"/>
              <a:buChar char="•"/>
              <a:defRPr/>
            </a:pPr>
            <a:r>
              <a:rPr lang="en-US" dirty="0" smtClean="0"/>
              <a:t>Transfer</a:t>
            </a:r>
          </a:p>
          <a:p>
            <a:pPr marL="0" indent="0">
              <a:lnSpc>
                <a:spcPct val="100000"/>
              </a:lnSpc>
              <a:spcBef>
                <a:spcPts val="0"/>
              </a:spcBef>
              <a:spcAft>
                <a:spcPts val="0"/>
              </a:spcAft>
              <a:buFontTx/>
              <a:buNone/>
              <a:defRPr/>
            </a:pPr>
            <a:r>
              <a:rPr lang="en-US" b="1" dirty="0" smtClean="0"/>
              <a:t>Students are provided with a discount for:</a:t>
            </a:r>
          </a:p>
          <a:p>
            <a:pPr>
              <a:lnSpc>
                <a:spcPct val="100000"/>
              </a:lnSpc>
              <a:spcBef>
                <a:spcPts val="0"/>
              </a:spcBef>
              <a:spcAft>
                <a:spcPts val="0"/>
              </a:spcAft>
              <a:buFont typeface="Arial" panose="020B0604020202020204" pitchFamily="34" charset="0"/>
              <a:buChar char="•"/>
              <a:defRPr/>
            </a:pPr>
            <a:r>
              <a:rPr lang="en-US" dirty="0" smtClean="0"/>
              <a:t>Transport in town (only </a:t>
            </a:r>
            <a:r>
              <a:rPr lang="en-US" dirty="0" err="1" smtClean="0"/>
              <a:t>Bd</a:t>
            </a:r>
            <a:r>
              <a:rPr lang="en-US" dirty="0" smtClean="0"/>
              <a:t>, </a:t>
            </a:r>
            <a:r>
              <a:rPr lang="en-US" dirty="0" err="1" smtClean="0"/>
              <a:t>Md</a:t>
            </a:r>
            <a:r>
              <a:rPr lang="en-US" dirty="0" smtClean="0"/>
              <a:t>, specialists)</a:t>
            </a:r>
          </a:p>
          <a:p>
            <a:pPr>
              <a:lnSpc>
                <a:spcPct val="100000"/>
              </a:lnSpc>
              <a:spcBef>
                <a:spcPts val="0"/>
              </a:spcBef>
              <a:spcAft>
                <a:spcPts val="0"/>
              </a:spcAft>
              <a:buFont typeface="Arial" panose="020B0604020202020204" pitchFamily="34" charset="0"/>
              <a:buChar char="•"/>
              <a:defRPr/>
            </a:pPr>
            <a:r>
              <a:rPr lang="en-US" dirty="0" smtClean="0"/>
              <a:t>Food (university </a:t>
            </a:r>
            <a:r>
              <a:rPr lang="en-US" dirty="0" err="1" smtClean="0"/>
              <a:t>cantine</a:t>
            </a:r>
            <a:r>
              <a:rPr lang="en-US" dirty="0" smtClean="0"/>
              <a:t>)</a:t>
            </a:r>
          </a:p>
          <a:p>
            <a:pPr>
              <a:lnSpc>
                <a:spcPct val="100000"/>
              </a:lnSpc>
              <a:spcBef>
                <a:spcPts val="0"/>
              </a:spcBef>
              <a:spcAft>
                <a:spcPts val="0"/>
              </a:spcAft>
              <a:buFont typeface="Arial" panose="020B0604020202020204" pitchFamily="34" charset="0"/>
              <a:buChar char="•"/>
              <a:defRPr/>
            </a:pPr>
            <a:r>
              <a:rPr lang="en-US" dirty="0" smtClean="0"/>
              <a:t>Dormitory ($15 instead of $50)</a:t>
            </a:r>
          </a:p>
          <a:p>
            <a:pPr marL="0" indent="0">
              <a:lnSpc>
                <a:spcPct val="100000"/>
              </a:lnSpc>
              <a:spcBef>
                <a:spcPts val="0"/>
              </a:spcBef>
              <a:spcAft>
                <a:spcPts val="0"/>
              </a:spcAft>
              <a:buFontTx/>
              <a:buNone/>
              <a:defRPr/>
            </a:pPr>
            <a:r>
              <a:rPr lang="en-US" dirty="0" smtClean="0"/>
              <a:t>Students are recommended to have $200-400/ month for living expenses</a:t>
            </a:r>
          </a:p>
          <a:p>
            <a:pPr marL="0" indent="0">
              <a:buFontTx/>
              <a:buNone/>
              <a:defRPr/>
            </a:pPr>
            <a:endParaRPr lang="en-US" dirty="0"/>
          </a:p>
          <a:p>
            <a:pPr>
              <a:defRPr/>
            </a:pPr>
            <a:endParaRPr lang="ru-RU" dirty="0"/>
          </a:p>
        </p:txBody>
      </p:sp>
      <p:sp>
        <p:nvSpPr>
          <p:cNvPr id="4" name="Номер слайда 3"/>
          <p:cNvSpPr>
            <a:spLocks noGrp="1"/>
          </p:cNvSpPr>
          <p:nvPr>
            <p:ph type="sldNum" sz="quarter" idx="10"/>
          </p:nvPr>
        </p:nvSpPr>
        <p:spPr/>
        <p:txBody>
          <a:bodyPr/>
          <a:lstStyle/>
          <a:p>
            <a:pPr>
              <a:defRPr/>
            </a:pPr>
            <a:fld id="{57A67037-C594-4C6E-B01A-BFB099BE8FB3}" type="slidenum">
              <a:rPr lang="ru-RU" smtClean="0"/>
              <a:pPr>
                <a:defRPr/>
              </a:pPr>
              <a:t>2</a:t>
            </a:fld>
            <a:endParaRPr lang="ru-RU" dirty="0"/>
          </a:p>
        </p:txBody>
      </p:sp>
      <p:sp>
        <p:nvSpPr>
          <p:cNvPr id="6" name="Объект 6"/>
          <p:cNvSpPr txBox="1">
            <a:spLocks/>
          </p:cNvSpPr>
          <p:nvPr/>
        </p:nvSpPr>
        <p:spPr bwMode="auto">
          <a:xfrm>
            <a:off x="323850" y="5400675"/>
            <a:ext cx="8424863" cy="765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lIns="0" tIns="0" rIns="0" bIns="0"/>
          <a:lstStyle/>
          <a:p>
            <a:pPr eaLnBrk="0" hangingPunct="0"/>
            <a:endParaRPr lang="en-US" sz="1600" dirty="0"/>
          </a:p>
          <a:p>
            <a:pPr eaLnBrk="0" hangingPunct="0">
              <a:lnSpc>
                <a:spcPct val="110000"/>
              </a:lnSpc>
              <a:spcBef>
                <a:spcPct val="40000"/>
              </a:spcBef>
              <a:spcAft>
                <a:spcPct val="20000"/>
              </a:spcAft>
            </a:pPr>
            <a:endParaRPr lang="en-US" sz="1600" dirty="0"/>
          </a:p>
          <a:p>
            <a:pPr eaLnBrk="0" hangingPunct="0">
              <a:lnSpc>
                <a:spcPct val="110000"/>
              </a:lnSpc>
              <a:spcBef>
                <a:spcPct val="40000"/>
              </a:spcBef>
              <a:spcAft>
                <a:spcPct val="20000"/>
              </a:spcAft>
              <a:buFontTx/>
              <a:buBlip>
                <a:blip r:embed="rId3"/>
              </a:buBlip>
            </a:pPr>
            <a:endParaRPr lang="ru-RU" sz="16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4"/>
          <p:cNvSpPr>
            <a:spLocks noGrp="1"/>
          </p:cNvSpPr>
          <p:nvPr>
            <p:ph type="title"/>
          </p:nvPr>
        </p:nvSpPr>
        <p:spPr/>
        <p:txBody>
          <a:bodyPr/>
          <a:lstStyle/>
          <a:p>
            <a:r>
              <a:rPr lang="en-US" altLang="ru-RU" smtClean="0"/>
              <a:t>Documents </a:t>
            </a:r>
            <a:endParaRPr lang="ru-RU" altLang="ru-RU" smtClean="0"/>
          </a:p>
        </p:txBody>
      </p:sp>
      <p:sp>
        <p:nvSpPr>
          <p:cNvPr id="5123" name="Объект 5"/>
          <p:cNvSpPr>
            <a:spLocks noGrp="1"/>
          </p:cNvSpPr>
          <p:nvPr>
            <p:ph idx="1"/>
          </p:nvPr>
        </p:nvSpPr>
        <p:spPr/>
        <p:txBody>
          <a:bodyPr/>
          <a:lstStyle/>
          <a:p>
            <a:pPr marL="342900" indent="-342900">
              <a:lnSpc>
                <a:spcPct val="100000"/>
              </a:lnSpc>
              <a:spcBef>
                <a:spcPct val="0"/>
              </a:spcBef>
              <a:spcAft>
                <a:spcPct val="0"/>
              </a:spcAft>
              <a:buFontTx/>
              <a:buAutoNum type="arabicPeriod"/>
            </a:pPr>
            <a:r>
              <a:rPr lang="en-US" altLang="ru-RU" smtClean="0"/>
              <a:t>Candidate's application form with a color photograph attached.</a:t>
            </a:r>
          </a:p>
          <a:p>
            <a:pPr marL="342900" indent="-342900">
              <a:lnSpc>
                <a:spcPct val="100000"/>
              </a:lnSpc>
              <a:spcBef>
                <a:spcPct val="0"/>
              </a:spcBef>
              <a:spcAft>
                <a:spcPct val="0"/>
              </a:spcAft>
              <a:buFontTx/>
              <a:buAutoNum type="arabicPeriod"/>
            </a:pPr>
            <a:r>
              <a:rPr lang="en-US" altLang="ru-RU" smtClean="0"/>
              <a:t>Copy of the document on education with transcript of the courses taken and the (final) examination notes (points) in them. The school students are to provide the certificate of study in the graduate class with marks of the previous half-year.</a:t>
            </a:r>
          </a:p>
          <a:p>
            <a:pPr marL="342900" indent="-342900">
              <a:lnSpc>
                <a:spcPct val="100000"/>
              </a:lnSpc>
              <a:spcBef>
                <a:spcPct val="0"/>
              </a:spcBef>
              <a:spcAft>
                <a:spcPct val="0"/>
              </a:spcAft>
              <a:buFontTx/>
              <a:buAutoNum type="arabicPeriod"/>
            </a:pPr>
            <a:r>
              <a:rPr lang="en-US" altLang="ru-RU" smtClean="0"/>
              <a:t>Copy of medical certificate proving the absence of medical contradictions for study issued by an official health-care authority of the candidate's country of residence.</a:t>
            </a:r>
          </a:p>
          <a:p>
            <a:pPr marL="342900" indent="-342900">
              <a:lnSpc>
                <a:spcPct val="100000"/>
              </a:lnSpc>
              <a:spcBef>
                <a:spcPct val="0"/>
              </a:spcBef>
              <a:spcAft>
                <a:spcPct val="0"/>
              </a:spcAft>
              <a:buFontTx/>
              <a:buAutoNum type="arabicPeriod"/>
            </a:pPr>
            <a:r>
              <a:rPr lang="en-US" altLang="ru-RU" smtClean="0"/>
              <a:t>Copy of the medical certificate proving that the candidate does not have HIV and AIDS issued by an official health-care authority of the candidate's country of residence.</a:t>
            </a:r>
          </a:p>
          <a:p>
            <a:pPr marL="342900" indent="-342900">
              <a:lnSpc>
                <a:spcPct val="100000"/>
              </a:lnSpc>
              <a:spcBef>
                <a:spcPct val="0"/>
              </a:spcBef>
              <a:spcAft>
                <a:spcPct val="0"/>
              </a:spcAft>
              <a:buFontTx/>
              <a:buAutoNum type="arabicPeriod"/>
            </a:pPr>
            <a:r>
              <a:rPr lang="en-US" altLang="ru-RU" smtClean="0"/>
              <a:t>Copy of the passport (easy readable pages with basic data for issuing an invitation; passport must be valid at least 18 months after the start date of the entry visa for study purposes).</a:t>
            </a:r>
          </a:p>
          <a:p>
            <a:pPr marL="342900" indent="-342900">
              <a:lnSpc>
                <a:spcPct val="100000"/>
              </a:lnSpc>
              <a:spcBef>
                <a:spcPct val="0"/>
              </a:spcBef>
              <a:spcAft>
                <a:spcPct val="0"/>
              </a:spcAft>
              <a:buFontTx/>
              <a:buAutoNum type="arabicPeriod"/>
            </a:pPr>
            <a:r>
              <a:rPr lang="en-US" altLang="ru-RU" smtClean="0"/>
              <a:t>Copies of documents (certificates, diplomas, etc.) of participation and scores in various international and local competitions.</a:t>
            </a:r>
          </a:p>
          <a:p>
            <a:pPr marL="342900" indent="-342900">
              <a:lnSpc>
                <a:spcPct val="100000"/>
              </a:lnSpc>
              <a:spcBef>
                <a:spcPct val="0"/>
              </a:spcBef>
              <a:spcAft>
                <a:spcPct val="0"/>
              </a:spcAft>
              <a:buFontTx/>
              <a:buAutoNum type="arabicPeriod"/>
            </a:pPr>
            <a:endParaRPr lang="en-US" altLang="ru-RU" smtClean="0"/>
          </a:p>
          <a:p>
            <a:pPr marL="342900" indent="-342900">
              <a:lnSpc>
                <a:spcPct val="100000"/>
              </a:lnSpc>
              <a:spcBef>
                <a:spcPct val="0"/>
              </a:spcBef>
              <a:spcAft>
                <a:spcPct val="0"/>
              </a:spcAft>
              <a:buFontTx/>
              <a:buNone/>
            </a:pPr>
            <a:r>
              <a:rPr lang="en-US" altLang="ru-RU" b="1" smtClean="0"/>
              <a:t>NOTE: </a:t>
            </a:r>
            <a:r>
              <a:rPr lang="en-US" altLang="ru-RU" smtClean="0"/>
              <a:t>All the documents should have a notarized translation to Russian. The documents on education should have the apostille according to the law of the Russian Federation. </a:t>
            </a:r>
            <a:endParaRPr lang="ru-RU" altLang="ru-RU" smtClean="0"/>
          </a:p>
        </p:txBody>
      </p:sp>
      <p:sp>
        <p:nvSpPr>
          <p:cNvPr id="4" name="Номер слайда 3"/>
          <p:cNvSpPr>
            <a:spLocks noGrp="1"/>
          </p:cNvSpPr>
          <p:nvPr>
            <p:ph type="sldNum" sz="quarter" idx="10"/>
          </p:nvPr>
        </p:nvSpPr>
        <p:spPr/>
        <p:txBody>
          <a:bodyPr/>
          <a:lstStyle/>
          <a:p>
            <a:pPr>
              <a:defRPr/>
            </a:pPr>
            <a:fld id="{228B8DC9-41A6-42D4-BD74-4101637AD363}" type="slidenum">
              <a:rPr lang="ru-RU" smtClean="0"/>
              <a:pPr>
                <a:defRPr/>
              </a:pPr>
              <a:t>3</a:t>
            </a:fld>
            <a:endParaRPr lang="ru-RU"/>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p:nvPr>
        </p:nvSpPr>
        <p:spPr/>
        <p:txBody>
          <a:bodyPr/>
          <a:lstStyle/>
          <a:p>
            <a:r>
              <a:rPr lang="en-US" altLang="ru-RU" smtClean="0"/>
              <a:t>Timing and procedures</a:t>
            </a:r>
            <a:endParaRPr lang="ru-RU" altLang="ru-RU" smtClean="0"/>
          </a:p>
        </p:txBody>
      </p:sp>
      <p:sp>
        <p:nvSpPr>
          <p:cNvPr id="6147" name="Объект 2"/>
          <p:cNvSpPr>
            <a:spLocks noGrp="1"/>
          </p:cNvSpPr>
          <p:nvPr>
            <p:ph idx="1"/>
          </p:nvPr>
        </p:nvSpPr>
        <p:spPr/>
        <p:txBody>
          <a:bodyPr/>
          <a:lstStyle/>
          <a:p>
            <a:r>
              <a:rPr lang="en-US" altLang="ru-RU" dirty="0" smtClean="0"/>
              <a:t>A candidate applies to the program via Russian </a:t>
            </a:r>
            <a:r>
              <a:rPr lang="en-US" altLang="ru-RU" dirty="0" smtClean="0"/>
              <a:t>universities having a right to provide State </a:t>
            </a:r>
            <a:r>
              <a:rPr lang="en-US" altLang="ru-RU" dirty="0" err="1" smtClean="0"/>
              <a:t>Rosatom</a:t>
            </a:r>
            <a:r>
              <a:rPr lang="en-US" altLang="ru-RU" dirty="0" smtClean="0"/>
              <a:t> scholarships (e.g. TPU)</a:t>
            </a:r>
            <a:endParaRPr lang="en-US" altLang="ru-RU" dirty="0" smtClean="0"/>
          </a:p>
          <a:p>
            <a:r>
              <a:rPr lang="en-US" altLang="ru-RU" dirty="0" smtClean="0"/>
              <a:t>The candidate takes part in an examination/ Olympiad/ </a:t>
            </a:r>
            <a:r>
              <a:rPr lang="en-US" altLang="ru-RU" dirty="0" smtClean="0"/>
              <a:t>interview on TPU on-line portal - </a:t>
            </a:r>
            <a:r>
              <a:rPr lang="ru-RU" u="sng" dirty="0" smtClean="0">
                <a:solidFill>
                  <a:schemeClr val="tx1"/>
                </a:solidFill>
                <a:latin typeface="+mn-lt"/>
                <a:ea typeface="+mn-ea"/>
                <a:cs typeface="+mn-cs"/>
                <a:hlinkClick r:id="rId2"/>
              </a:rPr>
              <a:t>http://iie.tpu.ru/tpu_contest/</a:t>
            </a:r>
            <a:endParaRPr lang="ru-RU" dirty="0" smtClean="0">
              <a:solidFill>
                <a:schemeClr val="tx1"/>
              </a:solidFill>
              <a:latin typeface="+mn-lt"/>
              <a:ea typeface="+mn-ea"/>
              <a:cs typeface="+mn-cs"/>
            </a:endParaRPr>
          </a:p>
          <a:p>
            <a:r>
              <a:rPr lang="en-US" altLang="ru-RU" dirty="0" smtClean="0"/>
              <a:t>The </a:t>
            </a:r>
            <a:r>
              <a:rPr lang="en-US" altLang="ru-RU" dirty="0" smtClean="0"/>
              <a:t>candidate prepares the documents, translated and legalized, and submits it to the </a:t>
            </a:r>
            <a:r>
              <a:rPr lang="en-US" altLang="ru-RU" dirty="0" smtClean="0"/>
              <a:t>university (</a:t>
            </a:r>
            <a:r>
              <a:rPr lang="en-US" altLang="ru-RU" dirty="0" smtClean="0"/>
              <a:t>March-June 2016)</a:t>
            </a:r>
            <a:r>
              <a:rPr lang="en-US" altLang="ru-RU" dirty="0" smtClean="0"/>
              <a:t>.</a:t>
            </a:r>
            <a:endParaRPr lang="en-US" altLang="ru-RU" dirty="0" smtClean="0"/>
          </a:p>
          <a:p>
            <a:r>
              <a:rPr lang="en-US" altLang="ru-RU" dirty="0" smtClean="0"/>
              <a:t>The </a:t>
            </a:r>
            <a:r>
              <a:rPr lang="en-US" altLang="ru-RU" dirty="0" smtClean="0"/>
              <a:t>university informs </a:t>
            </a:r>
            <a:r>
              <a:rPr lang="en-US" altLang="ru-RU" dirty="0" err="1" smtClean="0"/>
              <a:t>Rosatom</a:t>
            </a:r>
            <a:r>
              <a:rPr lang="en-US" altLang="ru-RU" dirty="0" smtClean="0"/>
              <a:t> officially about the list of candidates and submits the documents to </a:t>
            </a:r>
            <a:r>
              <a:rPr lang="en-US" altLang="ru-RU" dirty="0" err="1" smtClean="0"/>
              <a:t>Rossotrudnichestvo</a:t>
            </a:r>
            <a:r>
              <a:rPr lang="en-US" altLang="ru-RU" dirty="0" smtClean="0"/>
              <a:t> in Moscow (</a:t>
            </a:r>
            <a:r>
              <a:rPr lang="en-US" altLang="ru-RU" dirty="0" smtClean="0"/>
              <a:t>March-</a:t>
            </a:r>
            <a:r>
              <a:rPr lang="en-US" altLang="ru-RU" dirty="0" smtClean="0"/>
              <a:t>June</a:t>
            </a:r>
            <a:r>
              <a:rPr lang="en-US" altLang="ru-RU" dirty="0" smtClean="0"/>
              <a:t> </a:t>
            </a:r>
            <a:r>
              <a:rPr lang="en-US" altLang="ru-RU" dirty="0" smtClean="0"/>
              <a:t>2016)</a:t>
            </a:r>
          </a:p>
          <a:p>
            <a:r>
              <a:rPr lang="en-US" altLang="ru-RU" dirty="0" smtClean="0"/>
              <a:t>The documents are reviewed by </a:t>
            </a:r>
            <a:r>
              <a:rPr lang="en-US" altLang="ru-RU" dirty="0" err="1" smtClean="0"/>
              <a:t>Rossotrudnichestvo</a:t>
            </a:r>
            <a:r>
              <a:rPr lang="en-US" altLang="ru-RU" dirty="0" smtClean="0"/>
              <a:t>; Ministry of education and science; university (</a:t>
            </a:r>
            <a:r>
              <a:rPr lang="en-US" altLang="ru-RU" dirty="0" smtClean="0"/>
              <a:t>May-</a:t>
            </a:r>
            <a:r>
              <a:rPr lang="en-US" altLang="ru-RU" dirty="0" smtClean="0"/>
              <a:t>August</a:t>
            </a:r>
            <a:r>
              <a:rPr lang="en-US" altLang="ru-RU" dirty="0" smtClean="0"/>
              <a:t> </a:t>
            </a:r>
            <a:r>
              <a:rPr lang="en-US" altLang="ru-RU" dirty="0" smtClean="0"/>
              <a:t>2016)</a:t>
            </a:r>
          </a:p>
          <a:p>
            <a:r>
              <a:rPr lang="en-US" altLang="ru-RU" dirty="0" smtClean="0"/>
              <a:t>The invitation for the candidate is issued (August-September 2016)</a:t>
            </a:r>
          </a:p>
          <a:p>
            <a:r>
              <a:rPr lang="en-US" altLang="ru-RU" dirty="0" smtClean="0"/>
              <a:t>The candidate is given a visa and can start his program in Russia (September-October 2016)</a:t>
            </a:r>
            <a:endParaRPr lang="ru-RU" altLang="ru-RU" dirty="0" smtClean="0"/>
          </a:p>
        </p:txBody>
      </p:sp>
    </p:spTree>
  </p:cSld>
  <p:clrMapOvr>
    <a:masterClrMapping/>
  </p:clrMapOvr>
  <p:transition/>
</p:sld>
</file>

<file path=ppt/theme/theme1.xml><?xml version="1.0" encoding="utf-8"?>
<a:theme xmlns:a="http://schemas.openxmlformats.org/drawingml/2006/main" name="b-default">
  <a:themeElements>
    <a:clrScheme name="b-default 7">
      <a:dk1>
        <a:srgbClr val="414142"/>
      </a:dk1>
      <a:lt1>
        <a:srgbClr val="FFFFFF"/>
      </a:lt1>
      <a:dk2>
        <a:srgbClr val="003274"/>
      </a:dk2>
      <a:lt2>
        <a:srgbClr val="808080"/>
      </a:lt2>
      <a:accent1>
        <a:srgbClr val="F37D07"/>
      </a:accent1>
      <a:accent2>
        <a:srgbClr val="4596D1"/>
      </a:accent2>
      <a:accent3>
        <a:srgbClr val="FFFFFF"/>
      </a:accent3>
      <a:accent4>
        <a:srgbClr val="363637"/>
      </a:accent4>
      <a:accent5>
        <a:srgbClr val="F8BFAA"/>
      </a:accent5>
      <a:accent6>
        <a:srgbClr val="3E87BD"/>
      </a:accent6>
      <a:hlink>
        <a:srgbClr val="003274"/>
      </a:hlink>
      <a:folHlink>
        <a:srgbClr val="025EA1"/>
      </a:folHlink>
    </a:clrScheme>
    <a:fontScheme name="b-default">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594CD"/>
        </a:folHlink>
      </a:clrScheme>
      <a:clrMap bg1="lt1" tx1="dk1" bg2="lt2" tx2="dk2" accent1="accent1" accent2="accent2" accent3="accent3" accent4="accent4" accent5="accent5" accent6="accent6" hlink="hlink" folHlink="folHlink"/>
    </a:extraClrScheme>
    <a:extraClrScheme>
      <a:clrScheme name="b-default 2">
        <a:dk1>
          <a:srgbClr val="414142"/>
        </a:dk1>
        <a:lt1>
          <a:srgbClr val="FFFFFF"/>
        </a:lt1>
        <a:dk2>
          <a:srgbClr val="000000"/>
        </a:dk2>
        <a:lt2>
          <a:srgbClr val="808080"/>
        </a:lt2>
        <a:accent1>
          <a:srgbClr val="BBE0E3"/>
        </a:accent1>
        <a:accent2>
          <a:srgbClr val="333399"/>
        </a:accent2>
        <a:accent3>
          <a:srgbClr val="FFFFFF"/>
        </a:accent3>
        <a:accent4>
          <a:srgbClr val="363637"/>
        </a:accent4>
        <a:accent5>
          <a:srgbClr val="DAEDEF"/>
        </a:accent5>
        <a:accent6>
          <a:srgbClr val="2D2D8A"/>
        </a:accent6>
        <a:hlink>
          <a:srgbClr val="009999"/>
        </a:hlink>
        <a:folHlink>
          <a:srgbClr val="0594CD"/>
        </a:folHlink>
      </a:clrScheme>
      <a:clrMap bg1="lt1" tx1="dk1" bg2="lt2" tx2="dk2" accent1="accent1" accent2="accent2" accent3="accent3" accent4="accent4" accent5="accent5" accent6="accent6" hlink="hlink" folHlink="folHlink"/>
    </a:extraClrScheme>
    <a:extraClrScheme>
      <a:clrScheme name="b-default 3">
        <a:dk1>
          <a:srgbClr val="414142"/>
        </a:dk1>
        <a:lt1>
          <a:srgbClr val="FFFFFF"/>
        </a:lt1>
        <a:dk2>
          <a:srgbClr val="FFFFFF"/>
        </a:dk2>
        <a:lt2>
          <a:srgbClr val="808080"/>
        </a:lt2>
        <a:accent1>
          <a:srgbClr val="4595D1"/>
        </a:accent1>
        <a:accent2>
          <a:srgbClr val="003274"/>
        </a:accent2>
        <a:accent3>
          <a:srgbClr val="FFFFFF"/>
        </a:accent3>
        <a:accent4>
          <a:srgbClr val="363637"/>
        </a:accent4>
        <a:accent5>
          <a:srgbClr val="B0C8E5"/>
        </a:accent5>
        <a:accent6>
          <a:srgbClr val="002C68"/>
        </a:accent6>
        <a:hlink>
          <a:srgbClr val="045FA3"/>
        </a:hlink>
        <a:folHlink>
          <a:srgbClr val="6CAEDF"/>
        </a:folHlink>
      </a:clrScheme>
      <a:clrMap bg1="lt1" tx1="dk1" bg2="lt2" tx2="dk2" accent1="accent1" accent2="accent2" accent3="accent3" accent4="accent4" accent5="accent5" accent6="accent6" hlink="hlink" folHlink="folHlink"/>
    </a:extraClrScheme>
    <a:extraClrScheme>
      <a:clrScheme name="b-default 4">
        <a:dk1>
          <a:srgbClr val="414142"/>
        </a:dk1>
        <a:lt1>
          <a:srgbClr val="FFFFFF"/>
        </a:lt1>
        <a:dk2>
          <a:srgbClr val="FFFFFF"/>
        </a:dk2>
        <a:lt2>
          <a:srgbClr val="808080"/>
        </a:lt2>
        <a:accent1>
          <a:srgbClr val="4596D1"/>
        </a:accent1>
        <a:accent2>
          <a:srgbClr val="003274"/>
        </a:accent2>
        <a:accent3>
          <a:srgbClr val="FFFFFF"/>
        </a:accent3>
        <a:accent4>
          <a:srgbClr val="363637"/>
        </a:accent4>
        <a:accent5>
          <a:srgbClr val="B0C9E5"/>
        </a:accent5>
        <a:accent6>
          <a:srgbClr val="002C68"/>
        </a:accent6>
        <a:hlink>
          <a:srgbClr val="025EA1"/>
        </a:hlink>
        <a:folHlink>
          <a:srgbClr val="6CAEDF"/>
        </a:folHlink>
      </a:clrScheme>
      <a:clrMap bg1="lt1" tx1="dk1" bg2="lt2" tx2="dk2" accent1="accent1" accent2="accent2" accent3="accent3" accent4="accent4" accent5="accent5" accent6="accent6" hlink="hlink" folHlink="folHlink"/>
    </a:extraClrScheme>
    <a:extraClrScheme>
      <a:clrScheme name="b-default 5">
        <a:dk1>
          <a:srgbClr val="414142"/>
        </a:dk1>
        <a:lt1>
          <a:srgbClr val="FFFFFF"/>
        </a:lt1>
        <a:dk2>
          <a:srgbClr val="FFFFFF"/>
        </a:dk2>
        <a:lt2>
          <a:srgbClr val="808080"/>
        </a:lt2>
        <a:accent1>
          <a:srgbClr val="FF6600"/>
        </a:accent1>
        <a:accent2>
          <a:srgbClr val="4596D1"/>
        </a:accent2>
        <a:accent3>
          <a:srgbClr val="FFFFFF"/>
        </a:accent3>
        <a:accent4>
          <a:srgbClr val="363637"/>
        </a:accent4>
        <a:accent5>
          <a:srgbClr val="FFB8AA"/>
        </a:accent5>
        <a:accent6>
          <a:srgbClr val="3E87BD"/>
        </a:accent6>
        <a:hlink>
          <a:srgbClr val="003274"/>
        </a:hlink>
        <a:folHlink>
          <a:srgbClr val="025EA1"/>
        </a:folHlink>
      </a:clrScheme>
      <a:clrMap bg1="lt1" tx1="dk1" bg2="lt2" tx2="dk2" accent1="accent1" accent2="accent2" accent3="accent3" accent4="accent4" accent5="accent5" accent6="accent6" hlink="hlink" folHlink="folHlink"/>
    </a:extraClrScheme>
    <a:extraClrScheme>
      <a:clrScheme name="b-default 6">
        <a:dk1>
          <a:srgbClr val="414142"/>
        </a:dk1>
        <a:lt1>
          <a:srgbClr val="FFFFFF"/>
        </a:lt1>
        <a:dk2>
          <a:srgbClr val="003274"/>
        </a:dk2>
        <a:lt2>
          <a:srgbClr val="808080"/>
        </a:lt2>
        <a:accent1>
          <a:srgbClr val="FF6600"/>
        </a:accent1>
        <a:accent2>
          <a:srgbClr val="4596D1"/>
        </a:accent2>
        <a:accent3>
          <a:srgbClr val="FFFFFF"/>
        </a:accent3>
        <a:accent4>
          <a:srgbClr val="363637"/>
        </a:accent4>
        <a:accent5>
          <a:srgbClr val="FFB8AA"/>
        </a:accent5>
        <a:accent6>
          <a:srgbClr val="3E87BD"/>
        </a:accent6>
        <a:hlink>
          <a:srgbClr val="003274"/>
        </a:hlink>
        <a:folHlink>
          <a:srgbClr val="025EA1"/>
        </a:folHlink>
      </a:clrScheme>
      <a:clrMap bg1="lt1" tx1="dk1" bg2="lt2" tx2="dk2" accent1="accent1" accent2="accent2" accent3="accent3" accent4="accent4" accent5="accent5" accent6="accent6" hlink="hlink" folHlink="folHlink"/>
    </a:extraClrScheme>
    <a:extraClrScheme>
      <a:clrScheme name="b-default 7">
        <a:dk1>
          <a:srgbClr val="414142"/>
        </a:dk1>
        <a:lt1>
          <a:srgbClr val="FFFFFF"/>
        </a:lt1>
        <a:dk2>
          <a:srgbClr val="003274"/>
        </a:dk2>
        <a:lt2>
          <a:srgbClr val="808080"/>
        </a:lt2>
        <a:accent1>
          <a:srgbClr val="F37D07"/>
        </a:accent1>
        <a:accent2>
          <a:srgbClr val="4596D1"/>
        </a:accent2>
        <a:accent3>
          <a:srgbClr val="FFFFFF"/>
        </a:accent3>
        <a:accent4>
          <a:srgbClr val="363637"/>
        </a:accent4>
        <a:accent5>
          <a:srgbClr val="F8BFAA"/>
        </a:accent5>
        <a:accent6>
          <a:srgbClr val="3E87BD"/>
        </a:accent6>
        <a:hlink>
          <a:srgbClr val="003274"/>
        </a:hlink>
        <a:folHlink>
          <a:srgbClr val="025EA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1920</TotalTime>
  <Words>514</Words>
  <Application>Microsoft Office PowerPoint</Application>
  <PresentationFormat>Экран (4:3)</PresentationFormat>
  <Paragraphs>61</Paragraphs>
  <Slides>4</Slides>
  <Notes>2</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4</vt:i4>
      </vt:variant>
    </vt:vector>
  </HeadingPairs>
  <TitlesOfParts>
    <vt:vector size="6" baseType="lpstr">
      <vt:lpstr>Arial</vt:lpstr>
      <vt:lpstr>b-default</vt:lpstr>
      <vt:lpstr>Educational system in Russia</vt:lpstr>
      <vt:lpstr>State scholarship</vt:lpstr>
      <vt:lpstr>Documents </vt:lpstr>
      <vt:lpstr>Timing and procedures</vt:lpstr>
    </vt:vector>
  </TitlesOfParts>
  <Company>Rosatom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Ilya</dc:creator>
  <cp:lastModifiedBy>lnl</cp:lastModifiedBy>
  <cp:revision>213</cp:revision>
  <dcterms:created xsi:type="dcterms:W3CDTF">2011-08-02T09:38:54Z</dcterms:created>
  <dcterms:modified xsi:type="dcterms:W3CDTF">2016-01-11T03:18:50Z</dcterms:modified>
</cp:coreProperties>
</file>