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5DA"/>
    <a:srgbClr val="33CCFF"/>
    <a:srgbClr val="467C9E"/>
    <a:srgbClr val="95CEB5"/>
    <a:srgbClr val="3D8C87"/>
    <a:srgbClr val="A8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58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43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1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47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43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88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99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73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00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B8FE-AC2B-4DE0-898D-B7B1D7C69EC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8B1-AD42-4728-B0CB-0406220AF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9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47" y="0"/>
            <a:ext cx="4918305" cy="685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72" y="5381348"/>
            <a:ext cx="2516357" cy="1080511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79" y="6044400"/>
            <a:ext cx="1514973" cy="41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Marden Vinicius de Almeida Ferreira</dc:creator>
  <cp:lastModifiedBy>Marden Vinicius de Almeida Ferreira</cp:lastModifiedBy>
  <cp:revision>7</cp:revision>
  <dcterms:created xsi:type="dcterms:W3CDTF">2018-08-22T18:09:17Z</dcterms:created>
  <dcterms:modified xsi:type="dcterms:W3CDTF">2018-08-22T18:49:39Z</dcterms:modified>
</cp:coreProperties>
</file>