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14287500" cy="14287500"/>
  <p:notesSz cx="6858000" cy="9144000"/>
  <p:embeddedFontLst>
    <p:embeddedFont>
      <p:font typeface="Arial Narrow"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7527">
          <p15:clr>
            <a:srgbClr val="A4A3A4"/>
          </p15:clr>
        </p15:guide>
        <p15:guide id="2" pos="4701">
          <p15:clr>
            <a:srgbClr val="A4A3A4"/>
          </p15:clr>
        </p15:guide>
        <p15:guide id="3" orient="horz" pos="1154">
          <p15:clr>
            <a:srgbClr val="9AA0A6"/>
          </p15:clr>
        </p15:guide>
        <p15:guide id="4" pos="450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9" d="100"/>
          <a:sy n="39" d="100"/>
        </p:scale>
        <p:origin x="-1662" y="-12"/>
      </p:cViewPr>
      <p:guideLst>
        <p:guide orient="horz" pos="7527"/>
        <p:guide orient="horz" pos="1154"/>
        <p:guide pos="4701"/>
        <p:guide pos="45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714816"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981525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87044" y="2068264"/>
            <a:ext cx="13313400" cy="5702100"/>
          </a:xfrm>
          <a:prstGeom prst="rect">
            <a:avLst/>
          </a:prstGeom>
        </p:spPr>
        <p:txBody>
          <a:bodyPr spcFirstLastPara="1" wrap="square" lIns="337275" tIns="337275" rIns="337275" bIns="337275" anchor="b" anchorCtr="0">
            <a:normAutofit/>
          </a:bodyPr>
          <a:lstStyle>
            <a:lvl1pPr lvl="0" algn="ctr">
              <a:spcBef>
                <a:spcPts val="0"/>
              </a:spcBef>
              <a:spcAft>
                <a:spcPts val="0"/>
              </a:spcAft>
              <a:buSzPts val="19100"/>
              <a:buNone/>
              <a:defRPr sz="19100"/>
            </a:lvl1pPr>
            <a:lvl2pPr lvl="1" algn="ctr">
              <a:spcBef>
                <a:spcPts val="0"/>
              </a:spcBef>
              <a:spcAft>
                <a:spcPts val="0"/>
              </a:spcAft>
              <a:buSzPts val="19100"/>
              <a:buNone/>
              <a:defRPr sz="19100"/>
            </a:lvl2pPr>
            <a:lvl3pPr lvl="2" algn="ctr">
              <a:spcBef>
                <a:spcPts val="0"/>
              </a:spcBef>
              <a:spcAft>
                <a:spcPts val="0"/>
              </a:spcAft>
              <a:buSzPts val="19100"/>
              <a:buNone/>
              <a:defRPr sz="19100"/>
            </a:lvl3pPr>
            <a:lvl4pPr lvl="3" algn="ctr">
              <a:spcBef>
                <a:spcPts val="0"/>
              </a:spcBef>
              <a:spcAft>
                <a:spcPts val="0"/>
              </a:spcAft>
              <a:buSzPts val="19100"/>
              <a:buNone/>
              <a:defRPr sz="19100"/>
            </a:lvl4pPr>
            <a:lvl5pPr lvl="4" algn="ctr">
              <a:spcBef>
                <a:spcPts val="0"/>
              </a:spcBef>
              <a:spcAft>
                <a:spcPts val="0"/>
              </a:spcAft>
              <a:buSzPts val="19100"/>
              <a:buNone/>
              <a:defRPr sz="19100"/>
            </a:lvl5pPr>
            <a:lvl6pPr lvl="5" algn="ctr">
              <a:spcBef>
                <a:spcPts val="0"/>
              </a:spcBef>
              <a:spcAft>
                <a:spcPts val="0"/>
              </a:spcAft>
              <a:buSzPts val="19100"/>
              <a:buNone/>
              <a:defRPr sz="19100"/>
            </a:lvl6pPr>
            <a:lvl7pPr lvl="6" algn="ctr">
              <a:spcBef>
                <a:spcPts val="0"/>
              </a:spcBef>
              <a:spcAft>
                <a:spcPts val="0"/>
              </a:spcAft>
              <a:buSzPts val="19100"/>
              <a:buNone/>
              <a:defRPr sz="19100"/>
            </a:lvl7pPr>
            <a:lvl8pPr lvl="7" algn="ctr">
              <a:spcBef>
                <a:spcPts val="0"/>
              </a:spcBef>
              <a:spcAft>
                <a:spcPts val="0"/>
              </a:spcAft>
              <a:buSzPts val="19100"/>
              <a:buNone/>
              <a:defRPr sz="19100"/>
            </a:lvl8pPr>
            <a:lvl9pPr lvl="8" algn="ctr">
              <a:spcBef>
                <a:spcPts val="0"/>
              </a:spcBef>
              <a:spcAft>
                <a:spcPts val="0"/>
              </a:spcAft>
              <a:buSzPts val="19100"/>
              <a:buNone/>
              <a:defRPr sz="19100"/>
            </a:lvl9pPr>
          </a:lstStyle>
          <a:p>
            <a:endParaRPr/>
          </a:p>
        </p:txBody>
      </p:sp>
      <p:sp>
        <p:nvSpPr>
          <p:cNvPr id="11" name="Google Shape;11;p2"/>
          <p:cNvSpPr txBox="1">
            <a:spLocks noGrp="1"/>
          </p:cNvSpPr>
          <p:nvPr>
            <p:ph type="subTitle" idx="1"/>
          </p:nvPr>
        </p:nvSpPr>
        <p:spPr>
          <a:xfrm>
            <a:off x="487031" y="7872569"/>
            <a:ext cx="13313400" cy="2201700"/>
          </a:xfrm>
          <a:prstGeom prst="rect">
            <a:avLst/>
          </a:prstGeom>
        </p:spPr>
        <p:txBody>
          <a:bodyPr spcFirstLastPara="1" wrap="square" lIns="337275" tIns="337275" rIns="337275" bIns="337275" anchor="t" anchorCtr="0">
            <a:normAutofit/>
          </a:bodyPr>
          <a:lstStyle>
            <a:lvl1pPr lvl="0" algn="ctr">
              <a:lnSpc>
                <a:spcPct val="100000"/>
              </a:lnSpc>
              <a:spcBef>
                <a:spcPts val="0"/>
              </a:spcBef>
              <a:spcAft>
                <a:spcPts val="0"/>
              </a:spcAft>
              <a:buSzPts val="10300"/>
              <a:buNone/>
              <a:defRPr sz="10300"/>
            </a:lvl1pPr>
            <a:lvl2pPr lvl="1" algn="ctr">
              <a:lnSpc>
                <a:spcPct val="100000"/>
              </a:lnSpc>
              <a:spcBef>
                <a:spcPts val="0"/>
              </a:spcBef>
              <a:spcAft>
                <a:spcPts val="0"/>
              </a:spcAft>
              <a:buSzPts val="10300"/>
              <a:buNone/>
              <a:defRPr sz="10300"/>
            </a:lvl2pPr>
            <a:lvl3pPr lvl="2" algn="ctr">
              <a:lnSpc>
                <a:spcPct val="100000"/>
              </a:lnSpc>
              <a:spcBef>
                <a:spcPts val="0"/>
              </a:spcBef>
              <a:spcAft>
                <a:spcPts val="0"/>
              </a:spcAft>
              <a:buSzPts val="10300"/>
              <a:buNone/>
              <a:defRPr sz="10300"/>
            </a:lvl3pPr>
            <a:lvl4pPr lvl="3" algn="ctr">
              <a:lnSpc>
                <a:spcPct val="100000"/>
              </a:lnSpc>
              <a:spcBef>
                <a:spcPts val="0"/>
              </a:spcBef>
              <a:spcAft>
                <a:spcPts val="0"/>
              </a:spcAft>
              <a:buSzPts val="10300"/>
              <a:buNone/>
              <a:defRPr sz="10300"/>
            </a:lvl4pPr>
            <a:lvl5pPr lvl="4" algn="ctr">
              <a:lnSpc>
                <a:spcPct val="100000"/>
              </a:lnSpc>
              <a:spcBef>
                <a:spcPts val="0"/>
              </a:spcBef>
              <a:spcAft>
                <a:spcPts val="0"/>
              </a:spcAft>
              <a:buSzPts val="10300"/>
              <a:buNone/>
              <a:defRPr sz="10300"/>
            </a:lvl5pPr>
            <a:lvl6pPr lvl="5" algn="ctr">
              <a:lnSpc>
                <a:spcPct val="100000"/>
              </a:lnSpc>
              <a:spcBef>
                <a:spcPts val="0"/>
              </a:spcBef>
              <a:spcAft>
                <a:spcPts val="0"/>
              </a:spcAft>
              <a:buSzPts val="10300"/>
              <a:buNone/>
              <a:defRPr sz="10300"/>
            </a:lvl6pPr>
            <a:lvl7pPr lvl="6" algn="ctr">
              <a:lnSpc>
                <a:spcPct val="100000"/>
              </a:lnSpc>
              <a:spcBef>
                <a:spcPts val="0"/>
              </a:spcBef>
              <a:spcAft>
                <a:spcPts val="0"/>
              </a:spcAft>
              <a:buSzPts val="10300"/>
              <a:buNone/>
              <a:defRPr sz="10300"/>
            </a:lvl7pPr>
            <a:lvl8pPr lvl="7" algn="ctr">
              <a:lnSpc>
                <a:spcPct val="100000"/>
              </a:lnSpc>
              <a:spcBef>
                <a:spcPts val="0"/>
              </a:spcBef>
              <a:spcAft>
                <a:spcPts val="0"/>
              </a:spcAft>
              <a:buSzPts val="10300"/>
              <a:buNone/>
              <a:defRPr sz="10300"/>
            </a:lvl8pPr>
            <a:lvl9pPr lvl="8" algn="ctr">
              <a:lnSpc>
                <a:spcPct val="100000"/>
              </a:lnSpc>
              <a:spcBef>
                <a:spcPts val="0"/>
              </a:spcBef>
              <a:spcAft>
                <a:spcPts val="0"/>
              </a:spcAft>
              <a:buSzPts val="10300"/>
              <a:buNone/>
              <a:defRPr sz="10300"/>
            </a:lvl9pPr>
          </a:lstStyle>
          <a:p>
            <a:endParaRPr/>
          </a:p>
        </p:txBody>
      </p:sp>
      <p:sp>
        <p:nvSpPr>
          <p:cNvPr id="12" name="Google Shape;12;p2"/>
          <p:cNvSpPr txBox="1">
            <a:spLocks noGrp="1"/>
          </p:cNvSpPr>
          <p:nvPr>
            <p:ph type="sldNum" idx="12"/>
          </p:nvPr>
        </p:nvSpPr>
        <p:spPr>
          <a:xfrm>
            <a:off x="13238215" y="12953380"/>
            <a:ext cx="857400" cy="1092900"/>
          </a:xfrm>
          <a:prstGeom prst="rect">
            <a:avLst/>
          </a:prstGeom>
        </p:spPr>
        <p:txBody>
          <a:bodyPr spcFirstLastPara="1" wrap="square" lIns="337275" tIns="337275" rIns="337275" bIns="337275" anchor="ctr" anchorCtr="0">
            <a:normAutofit fontScale="8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87031" y="3072569"/>
            <a:ext cx="13313400" cy="5454600"/>
          </a:xfrm>
          <a:prstGeom prst="rect">
            <a:avLst/>
          </a:prstGeom>
        </p:spPr>
        <p:txBody>
          <a:bodyPr spcFirstLastPara="1" wrap="square" lIns="337275" tIns="337275" rIns="337275" bIns="337275" anchor="b" anchorCtr="0">
            <a:normAutofit/>
          </a:bodyPr>
          <a:lstStyle>
            <a:lvl1pPr lvl="0" algn="ctr">
              <a:spcBef>
                <a:spcPts val="0"/>
              </a:spcBef>
              <a:spcAft>
                <a:spcPts val="0"/>
              </a:spcAft>
              <a:buSzPts val="44300"/>
              <a:buNone/>
              <a:defRPr sz="44300"/>
            </a:lvl1pPr>
            <a:lvl2pPr lvl="1" algn="ctr">
              <a:spcBef>
                <a:spcPts val="0"/>
              </a:spcBef>
              <a:spcAft>
                <a:spcPts val="0"/>
              </a:spcAft>
              <a:buSzPts val="44300"/>
              <a:buNone/>
              <a:defRPr sz="44300"/>
            </a:lvl2pPr>
            <a:lvl3pPr lvl="2" algn="ctr">
              <a:spcBef>
                <a:spcPts val="0"/>
              </a:spcBef>
              <a:spcAft>
                <a:spcPts val="0"/>
              </a:spcAft>
              <a:buSzPts val="44300"/>
              <a:buNone/>
              <a:defRPr sz="44300"/>
            </a:lvl3pPr>
            <a:lvl4pPr lvl="3" algn="ctr">
              <a:spcBef>
                <a:spcPts val="0"/>
              </a:spcBef>
              <a:spcAft>
                <a:spcPts val="0"/>
              </a:spcAft>
              <a:buSzPts val="44300"/>
              <a:buNone/>
              <a:defRPr sz="44300"/>
            </a:lvl4pPr>
            <a:lvl5pPr lvl="4" algn="ctr">
              <a:spcBef>
                <a:spcPts val="0"/>
              </a:spcBef>
              <a:spcAft>
                <a:spcPts val="0"/>
              </a:spcAft>
              <a:buSzPts val="44300"/>
              <a:buNone/>
              <a:defRPr sz="44300"/>
            </a:lvl5pPr>
            <a:lvl6pPr lvl="5" algn="ctr">
              <a:spcBef>
                <a:spcPts val="0"/>
              </a:spcBef>
              <a:spcAft>
                <a:spcPts val="0"/>
              </a:spcAft>
              <a:buSzPts val="44300"/>
              <a:buNone/>
              <a:defRPr sz="44300"/>
            </a:lvl6pPr>
            <a:lvl7pPr lvl="6" algn="ctr">
              <a:spcBef>
                <a:spcPts val="0"/>
              </a:spcBef>
              <a:spcAft>
                <a:spcPts val="0"/>
              </a:spcAft>
              <a:buSzPts val="44300"/>
              <a:buNone/>
              <a:defRPr sz="44300"/>
            </a:lvl7pPr>
            <a:lvl8pPr lvl="7" algn="ctr">
              <a:spcBef>
                <a:spcPts val="0"/>
              </a:spcBef>
              <a:spcAft>
                <a:spcPts val="0"/>
              </a:spcAft>
              <a:buSzPts val="44300"/>
              <a:buNone/>
              <a:defRPr sz="44300"/>
            </a:lvl8pPr>
            <a:lvl9pPr lvl="8" algn="ctr">
              <a:spcBef>
                <a:spcPts val="0"/>
              </a:spcBef>
              <a:spcAft>
                <a:spcPts val="0"/>
              </a:spcAft>
              <a:buSzPts val="44300"/>
              <a:buNone/>
              <a:defRPr sz="44300"/>
            </a:lvl9pPr>
          </a:lstStyle>
          <a:p>
            <a:r>
              <a:t>xx%</a:t>
            </a:r>
          </a:p>
        </p:txBody>
      </p:sp>
      <p:sp>
        <p:nvSpPr>
          <p:cNvPr id="46" name="Google Shape;46;p11"/>
          <p:cNvSpPr txBox="1">
            <a:spLocks noGrp="1"/>
          </p:cNvSpPr>
          <p:nvPr>
            <p:ph type="body" idx="1"/>
          </p:nvPr>
        </p:nvSpPr>
        <p:spPr>
          <a:xfrm>
            <a:off x="487031" y="8756181"/>
            <a:ext cx="13313400" cy="3612900"/>
          </a:xfrm>
          <a:prstGeom prst="rect">
            <a:avLst/>
          </a:prstGeom>
        </p:spPr>
        <p:txBody>
          <a:bodyPr spcFirstLastPara="1" wrap="square" lIns="337275" tIns="337275" rIns="337275" bIns="337275" anchor="t" anchorCtr="0">
            <a:normAutofit/>
          </a:bodyPr>
          <a:lstStyle>
            <a:lvl1pPr marL="457200" lvl="0" indent="-647700" algn="ctr">
              <a:spcBef>
                <a:spcPts val="0"/>
              </a:spcBef>
              <a:spcAft>
                <a:spcPts val="0"/>
              </a:spcAft>
              <a:buSzPts val="6600"/>
              <a:buChar char="●"/>
              <a:defRPr/>
            </a:lvl1pPr>
            <a:lvl2pPr marL="914400" lvl="1" indent="-565150" algn="ctr">
              <a:spcBef>
                <a:spcPts val="0"/>
              </a:spcBef>
              <a:spcAft>
                <a:spcPts val="0"/>
              </a:spcAft>
              <a:buSzPts val="5300"/>
              <a:buChar char="○"/>
              <a:defRPr/>
            </a:lvl2pPr>
            <a:lvl3pPr marL="1371600" lvl="2" indent="-565150" algn="ctr">
              <a:spcBef>
                <a:spcPts val="0"/>
              </a:spcBef>
              <a:spcAft>
                <a:spcPts val="0"/>
              </a:spcAft>
              <a:buSzPts val="5300"/>
              <a:buChar char="■"/>
              <a:defRPr/>
            </a:lvl3pPr>
            <a:lvl4pPr marL="1828800" lvl="3" indent="-565150" algn="ctr">
              <a:spcBef>
                <a:spcPts val="0"/>
              </a:spcBef>
              <a:spcAft>
                <a:spcPts val="0"/>
              </a:spcAft>
              <a:buSzPts val="5300"/>
              <a:buChar char="●"/>
              <a:defRPr/>
            </a:lvl4pPr>
            <a:lvl5pPr marL="2286000" lvl="4" indent="-565150" algn="ctr">
              <a:spcBef>
                <a:spcPts val="0"/>
              </a:spcBef>
              <a:spcAft>
                <a:spcPts val="0"/>
              </a:spcAft>
              <a:buSzPts val="5300"/>
              <a:buChar char="○"/>
              <a:defRPr/>
            </a:lvl5pPr>
            <a:lvl6pPr marL="2743200" lvl="5" indent="-565150" algn="ctr">
              <a:spcBef>
                <a:spcPts val="0"/>
              </a:spcBef>
              <a:spcAft>
                <a:spcPts val="0"/>
              </a:spcAft>
              <a:buSzPts val="5300"/>
              <a:buChar char="■"/>
              <a:defRPr/>
            </a:lvl6pPr>
            <a:lvl7pPr marL="3200400" lvl="6" indent="-565150" algn="ctr">
              <a:spcBef>
                <a:spcPts val="0"/>
              </a:spcBef>
              <a:spcAft>
                <a:spcPts val="0"/>
              </a:spcAft>
              <a:buSzPts val="5300"/>
              <a:buChar char="●"/>
              <a:defRPr/>
            </a:lvl7pPr>
            <a:lvl8pPr marL="3657600" lvl="7" indent="-565150" algn="ctr">
              <a:spcBef>
                <a:spcPts val="0"/>
              </a:spcBef>
              <a:spcAft>
                <a:spcPts val="0"/>
              </a:spcAft>
              <a:buSzPts val="5300"/>
              <a:buChar char="○"/>
              <a:defRPr/>
            </a:lvl8pPr>
            <a:lvl9pPr marL="4114800" lvl="8" indent="-565150" algn="ctr">
              <a:spcBef>
                <a:spcPts val="0"/>
              </a:spcBef>
              <a:spcAft>
                <a:spcPts val="0"/>
              </a:spcAft>
              <a:buSzPts val="5300"/>
              <a:buChar char="■"/>
              <a:defRPr/>
            </a:lvl9pPr>
          </a:lstStyle>
          <a:p>
            <a:endParaRPr/>
          </a:p>
        </p:txBody>
      </p:sp>
      <p:sp>
        <p:nvSpPr>
          <p:cNvPr id="47" name="Google Shape;47;p11"/>
          <p:cNvSpPr txBox="1">
            <a:spLocks noGrp="1"/>
          </p:cNvSpPr>
          <p:nvPr>
            <p:ph type="sldNum" idx="12"/>
          </p:nvPr>
        </p:nvSpPr>
        <p:spPr>
          <a:xfrm>
            <a:off x="13238215" y="12953380"/>
            <a:ext cx="857400" cy="1092900"/>
          </a:xfrm>
          <a:prstGeom prst="rect">
            <a:avLst/>
          </a:prstGeom>
        </p:spPr>
        <p:txBody>
          <a:bodyPr spcFirstLastPara="1" wrap="square" lIns="337275" tIns="337275" rIns="337275" bIns="337275" anchor="ctr" anchorCtr="0">
            <a:normAutofit fontScale="8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3238215" y="12953380"/>
            <a:ext cx="857400" cy="1092900"/>
          </a:xfrm>
          <a:prstGeom prst="rect">
            <a:avLst/>
          </a:prstGeom>
        </p:spPr>
        <p:txBody>
          <a:bodyPr spcFirstLastPara="1" wrap="square" lIns="337275" tIns="337275" rIns="337275" bIns="337275" anchor="ctr" anchorCtr="0">
            <a:normAutofit fontScale="8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87031" y="5974583"/>
            <a:ext cx="13313400" cy="2338200"/>
          </a:xfrm>
          <a:prstGeom prst="rect">
            <a:avLst/>
          </a:prstGeom>
        </p:spPr>
        <p:txBody>
          <a:bodyPr spcFirstLastPara="1" wrap="square" lIns="337275" tIns="337275" rIns="337275" bIns="337275" anchor="ctr" anchorCtr="0">
            <a:normAutofit/>
          </a:bodyPr>
          <a:lstStyle>
            <a:lvl1pPr lvl="0" algn="ctr">
              <a:spcBef>
                <a:spcPts val="0"/>
              </a:spcBef>
              <a:spcAft>
                <a:spcPts val="0"/>
              </a:spcAft>
              <a:buSzPts val="13300"/>
              <a:buNone/>
              <a:defRPr sz="13300"/>
            </a:lvl1pPr>
            <a:lvl2pPr lvl="1" algn="ctr">
              <a:spcBef>
                <a:spcPts val="0"/>
              </a:spcBef>
              <a:spcAft>
                <a:spcPts val="0"/>
              </a:spcAft>
              <a:buSzPts val="13300"/>
              <a:buNone/>
              <a:defRPr sz="13300"/>
            </a:lvl2pPr>
            <a:lvl3pPr lvl="2" algn="ctr">
              <a:spcBef>
                <a:spcPts val="0"/>
              </a:spcBef>
              <a:spcAft>
                <a:spcPts val="0"/>
              </a:spcAft>
              <a:buSzPts val="13300"/>
              <a:buNone/>
              <a:defRPr sz="13300"/>
            </a:lvl3pPr>
            <a:lvl4pPr lvl="3" algn="ctr">
              <a:spcBef>
                <a:spcPts val="0"/>
              </a:spcBef>
              <a:spcAft>
                <a:spcPts val="0"/>
              </a:spcAft>
              <a:buSzPts val="13300"/>
              <a:buNone/>
              <a:defRPr sz="13300"/>
            </a:lvl4pPr>
            <a:lvl5pPr lvl="4" algn="ctr">
              <a:spcBef>
                <a:spcPts val="0"/>
              </a:spcBef>
              <a:spcAft>
                <a:spcPts val="0"/>
              </a:spcAft>
              <a:buSzPts val="13300"/>
              <a:buNone/>
              <a:defRPr sz="13300"/>
            </a:lvl5pPr>
            <a:lvl6pPr lvl="5" algn="ctr">
              <a:spcBef>
                <a:spcPts val="0"/>
              </a:spcBef>
              <a:spcAft>
                <a:spcPts val="0"/>
              </a:spcAft>
              <a:buSzPts val="13300"/>
              <a:buNone/>
              <a:defRPr sz="13300"/>
            </a:lvl6pPr>
            <a:lvl7pPr lvl="6" algn="ctr">
              <a:spcBef>
                <a:spcPts val="0"/>
              </a:spcBef>
              <a:spcAft>
                <a:spcPts val="0"/>
              </a:spcAft>
              <a:buSzPts val="13300"/>
              <a:buNone/>
              <a:defRPr sz="13300"/>
            </a:lvl7pPr>
            <a:lvl8pPr lvl="7" algn="ctr">
              <a:spcBef>
                <a:spcPts val="0"/>
              </a:spcBef>
              <a:spcAft>
                <a:spcPts val="0"/>
              </a:spcAft>
              <a:buSzPts val="13300"/>
              <a:buNone/>
              <a:defRPr sz="13300"/>
            </a:lvl8pPr>
            <a:lvl9pPr lvl="8" algn="ctr">
              <a:spcBef>
                <a:spcPts val="0"/>
              </a:spcBef>
              <a:spcAft>
                <a:spcPts val="0"/>
              </a:spcAft>
              <a:buSzPts val="13300"/>
              <a:buNone/>
              <a:defRPr sz="13300"/>
            </a:lvl9pPr>
          </a:lstStyle>
          <a:p>
            <a:endParaRPr/>
          </a:p>
        </p:txBody>
      </p:sp>
      <p:sp>
        <p:nvSpPr>
          <p:cNvPr id="15" name="Google Shape;15;p3"/>
          <p:cNvSpPr txBox="1">
            <a:spLocks noGrp="1"/>
          </p:cNvSpPr>
          <p:nvPr>
            <p:ph type="sldNum" idx="12"/>
          </p:nvPr>
        </p:nvSpPr>
        <p:spPr>
          <a:xfrm>
            <a:off x="13238215" y="12953380"/>
            <a:ext cx="857400" cy="1092900"/>
          </a:xfrm>
          <a:prstGeom prst="rect">
            <a:avLst/>
          </a:prstGeom>
        </p:spPr>
        <p:txBody>
          <a:bodyPr spcFirstLastPara="1" wrap="square" lIns="337275" tIns="337275" rIns="337275" bIns="337275" anchor="ctr" anchorCtr="0">
            <a:normAutofit fontScale="8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87031" y="1236181"/>
            <a:ext cx="13313400" cy="1590900"/>
          </a:xfrm>
          <a:prstGeom prst="rect">
            <a:avLst/>
          </a:prstGeom>
        </p:spPr>
        <p:txBody>
          <a:bodyPr spcFirstLastPara="1" wrap="square" lIns="337275" tIns="337275" rIns="337275" bIns="337275" anchor="t" anchorCtr="0">
            <a:normAutofit/>
          </a:bodyPr>
          <a:lstStyle>
            <a:lvl1pPr lvl="0">
              <a:spcBef>
                <a:spcPts val="0"/>
              </a:spcBef>
              <a:spcAft>
                <a:spcPts val="0"/>
              </a:spcAft>
              <a:buSzPts val="10300"/>
              <a:buNone/>
              <a:defRPr/>
            </a:lvl1pPr>
            <a:lvl2pPr lvl="1">
              <a:spcBef>
                <a:spcPts val="0"/>
              </a:spcBef>
              <a:spcAft>
                <a:spcPts val="0"/>
              </a:spcAft>
              <a:buSzPts val="10300"/>
              <a:buNone/>
              <a:defRPr/>
            </a:lvl2pPr>
            <a:lvl3pPr lvl="2">
              <a:spcBef>
                <a:spcPts val="0"/>
              </a:spcBef>
              <a:spcAft>
                <a:spcPts val="0"/>
              </a:spcAft>
              <a:buSzPts val="10300"/>
              <a:buNone/>
              <a:defRPr/>
            </a:lvl3pPr>
            <a:lvl4pPr lvl="3">
              <a:spcBef>
                <a:spcPts val="0"/>
              </a:spcBef>
              <a:spcAft>
                <a:spcPts val="0"/>
              </a:spcAft>
              <a:buSzPts val="10300"/>
              <a:buNone/>
              <a:defRPr/>
            </a:lvl4pPr>
            <a:lvl5pPr lvl="4">
              <a:spcBef>
                <a:spcPts val="0"/>
              </a:spcBef>
              <a:spcAft>
                <a:spcPts val="0"/>
              </a:spcAft>
              <a:buSzPts val="10300"/>
              <a:buNone/>
              <a:defRPr/>
            </a:lvl5pPr>
            <a:lvl6pPr lvl="5">
              <a:spcBef>
                <a:spcPts val="0"/>
              </a:spcBef>
              <a:spcAft>
                <a:spcPts val="0"/>
              </a:spcAft>
              <a:buSzPts val="10300"/>
              <a:buNone/>
              <a:defRPr/>
            </a:lvl6pPr>
            <a:lvl7pPr lvl="6">
              <a:spcBef>
                <a:spcPts val="0"/>
              </a:spcBef>
              <a:spcAft>
                <a:spcPts val="0"/>
              </a:spcAft>
              <a:buSzPts val="10300"/>
              <a:buNone/>
              <a:defRPr/>
            </a:lvl7pPr>
            <a:lvl8pPr lvl="7">
              <a:spcBef>
                <a:spcPts val="0"/>
              </a:spcBef>
              <a:spcAft>
                <a:spcPts val="0"/>
              </a:spcAft>
              <a:buSzPts val="10300"/>
              <a:buNone/>
              <a:defRPr/>
            </a:lvl8pPr>
            <a:lvl9pPr lvl="8">
              <a:spcBef>
                <a:spcPts val="0"/>
              </a:spcBef>
              <a:spcAft>
                <a:spcPts val="0"/>
              </a:spcAft>
              <a:buSzPts val="10300"/>
              <a:buNone/>
              <a:defRPr/>
            </a:lvl9pPr>
          </a:lstStyle>
          <a:p>
            <a:endParaRPr/>
          </a:p>
        </p:txBody>
      </p:sp>
      <p:sp>
        <p:nvSpPr>
          <p:cNvPr id="18" name="Google Shape;18;p4"/>
          <p:cNvSpPr txBox="1">
            <a:spLocks noGrp="1"/>
          </p:cNvSpPr>
          <p:nvPr>
            <p:ph type="body" idx="1"/>
          </p:nvPr>
        </p:nvSpPr>
        <p:spPr>
          <a:xfrm>
            <a:off x="487031" y="3201319"/>
            <a:ext cx="13313400" cy="9489900"/>
          </a:xfrm>
          <a:prstGeom prst="rect">
            <a:avLst/>
          </a:prstGeom>
        </p:spPr>
        <p:txBody>
          <a:bodyPr spcFirstLastPara="1" wrap="square" lIns="337275" tIns="337275" rIns="337275" bIns="337275" anchor="t" anchorCtr="0">
            <a:normAutofit/>
          </a:bodyPr>
          <a:lstStyle>
            <a:lvl1pPr marL="457200" lvl="0" indent="-647700">
              <a:spcBef>
                <a:spcPts val="0"/>
              </a:spcBef>
              <a:spcAft>
                <a:spcPts val="0"/>
              </a:spcAft>
              <a:buSzPts val="6600"/>
              <a:buChar char="●"/>
              <a:defRPr/>
            </a:lvl1pPr>
            <a:lvl2pPr marL="914400" lvl="1" indent="-565150">
              <a:spcBef>
                <a:spcPts val="0"/>
              </a:spcBef>
              <a:spcAft>
                <a:spcPts val="0"/>
              </a:spcAft>
              <a:buSzPts val="5300"/>
              <a:buChar char="○"/>
              <a:defRPr/>
            </a:lvl2pPr>
            <a:lvl3pPr marL="1371600" lvl="2" indent="-565150">
              <a:spcBef>
                <a:spcPts val="0"/>
              </a:spcBef>
              <a:spcAft>
                <a:spcPts val="0"/>
              </a:spcAft>
              <a:buSzPts val="5300"/>
              <a:buChar char="■"/>
              <a:defRPr/>
            </a:lvl3pPr>
            <a:lvl4pPr marL="1828800" lvl="3" indent="-565150">
              <a:spcBef>
                <a:spcPts val="0"/>
              </a:spcBef>
              <a:spcAft>
                <a:spcPts val="0"/>
              </a:spcAft>
              <a:buSzPts val="5300"/>
              <a:buChar char="●"/>
              <a:defRPr/>
            </a:lvl4pPr>
            <a:lvl5pPr marL="2286000" lvl="4" indent="-565150">
              <a:spcBef>
                <a:spcPts val="0"/>
              </a:spcBef>
              <a:spcAft>
                <a:spcPts val="0"/>
              </a:spcAft>
              <a:buSzPts val="5300"/>
              <a:buChar char="○"/>
              <a:defRPr/>
            </a:lvl5pPr>
            <a:lvl6pPr marL="2743200" lvl="5" indent="-565150">
              <a:spcBef>
                <a:spcPts val="0"/>
              </a:spcBef>
              <a:spcAft>
                <a:spcPts val="0"/>
              </a:spcAft>
              <a:buSzPts val="5300"/>
              <a:buChar char="■"/>
              <a:defRPr/>
            </a:lvl6pPr>
            <a:lvl7pPr marL="3200400" lvl="6" indent="-565150">
              <a:spcBef>
                <a:spcPts val="0"/>
              </a:spcBef>
              <a:spcAft>
                <a:spcPts val="0"/>
              </a:spcAft>
              <a:buSzPts val="5300"/>
              <a:buChar char="●"/>
              <a:defRPr/>
            </a:lvl7pPr>
            <a:lvl8pPr marL="3657600" lvl="7" indent="-565150">
              <a:spcBef>
                <a:spcPts val="0"/>
              </a:spcBef>
              <a:spcAft>
                <a:spcPts val="0"/>
              </a:spcAft>
              <a:buSzPts val="5300"/>
              <a:buChar char="○"/>
              <a:defRPr/>
            </a:lvl8pPr>
            <a:lvl9pPr marL="4114800" lvl="8" indent="-565150">
              <a:spcBef>
                <a:spcPts val="0"/>
              </a:spcBef>
              <a:spcAft>
                <a:spcPts val="0"/>
              </a:spcAft>
              <a:buSzPts val="5300"/>
              <a:buChar char="■"/>
              <a:defRPr/>
            </a:lvl9pPr>
          </a:lstStyle>
          <a:p>
            <a:endParaRPr/>
          </a:p>
        </p:txBody>
      </p:sp>
      <p:sp>
        <p:nvSpPr>
          <p:cNvPr id="19" name="Google Shape;19;p4"/>
          <p:cNvSpPr txBox="1">
            <a:spLocks noGrp="1"/>
          </p:cNvSpPr>
          <p:nvPr>
            <p:ph type="sldNum" idx="12"/>
          </p:nvPr>
        </p:nvSpPr>
        <p:spPr>
          <a:xfrm>
            <a:off x="13238215" y="12953380"/>
            <a:ext cx="857400" cy="1092900"/>
          </a:xfrm>
          <a:prstGeom prst="rect">
            <a:avLst/>
          </a:prstGeom>
        </p:spPr>
        <p:txBody>
          <a:bodyPr spcFirstLastPara="1" wrap="square" lIns="337275" tIns="337275" rIns="337275" bIns="337275" anchor="ctr" anchorCtr="0">
            <a:normAutofit fontScale="8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87031" y="1236181"/>
            <a:ext cx="13313400" cy="1590900"/>
          </a:xfrm>
          <a:prstGeom prst="rect">
            <a:avLst/>
          </a:prstGeom>
        </p:spPr>
        <p:txBody>
          <a:bodyPr spcFirstLastPara="1" wrap="square" lIns="337275" tIns="337275" rIns="337275" bIns="337275" anchor="t" anchorCtr="0">
            <a:normAutofit/>
          </a:bodyPr>
          <a:lstStyle>
            <a:lvl1pPr lvl="0">
              <a:spcBef>
                <a:spcPts val="0"/>
              </a:spcBef>
              <a:spcAft>
                <a:spcPts val="0"/>
              </a:spcAft>
              <a:buSzPts val="10300"/>
              <a:buNone/>
              <a:defRPr/>
            </a:lvl1pPr>
            <a:lvl2pPr lvl="1">
              <a:spcBef>
                <a:spcPts val="0"/>
              </a:spcBef>
              <a:spcAft>
                <a:spcPts val="0"/>
              </a:spcAft>
              <a:buSzPts val="10300"/>
              <a:buNone/>
              <a:defRPr/>
            </a:lvl2pPr>
            <a:lvl3pPr lvl="2">
              <a:spcBef>
                <a:spcPts val="0"/>
              </a:spcBef>
              <a:spcAft>
                <a:spcPts val="0"/>
              </a:spcAft>
              <a:buSzPts val="10300"/>
              <a:buNone/>
              <a:defRPr/>
            </a:lvl3pPr>
            <a:lvl4pPr lvl="3">
              <a:spcBef>
                <a:spcPts val="0"/>
              </a:spcBef>
              <a:spcAft>
                <a:spcPts val="0"/>
              </a:spcAft>
              <a:buSzPts val="10300"/>
              <a:buNone/>
              <a:defRPr/>
            </a:lvl4pPr>
            <a:lvl5pPr lvl="4">
              <a:spcBef>
                <a:spcPts val="0"/>
              </a:spcBef>
              <a:spcAft>
                <a:spcPts val="0"/>
              </a:spcAft>
              <a:buSzPts val="10300"/>
              <a:buNone/>
              <a:defRPr/>
            </a:lvl5pPr>
            <a:lvl6pPr lvl="5">
              <a:spcBef>
                <a:spcPts val="0"/>
              </a:spcBef>
              <a:spcAft>
                <a:spcPts val="0"/>
              </a:spcAft>
              <a:buSzPts val="10300"/>
              <a:buNone/>
              <a:defRPr/>
            </a:lvl6pPr>
            <a:lvl7pPr lvl="6">
              <a:spcBef>
                <a:spcPts val="0"/>
              </a:spcBef>
              <a:spcAft>
                <a:spcPts val="0"/>
              </a:spcAft>
              <a:buSzPts val="10300"/>
              <a:buNone/>
              <a:defRPr/>
            </a:lvl7pPr>
            <a:lvl8pPr lvl="7">
              <a:spcBef>
                <a:spcPts val="0"/>
              </a:spcBef>
              <a:spcAft>
                <a:spcPts val="0"/>
              </a:spcAft>
              <a:buSzPts val="10300"/>
              <a:buNone/>
              <a:defRPr/>
            </a:lvl8pPr>
            <a:lvl9pPr lvl="8">
              <a:spcBef>
                <a:spcPts val="0"/>
              </a:spcBef>
              <a:spcAft>
                <a:spcPts val="0"/>
              </a:spcAft>
              <a:buSzPts val="10300"/>
              <a:buNone/>
              <a:defRPr/>
            </a:lvl9pPr>
          </a:lstStyle>
          <a:p>
            <a:endParaRPr/>
          </a:p>
        </p:txBody>
      </p:sp>
      <p:sp>
        <p:nvSpPr>
          <p:cNvPr id="22" name="Google Shape;22;p5"/>
          <p:cNvSpPr txBox="1">
            <a:spLocks noGrp="1"/>
          </p:cNvSpPr>
          <p:nvPr>
            <p:ph type="body" idx="1"/>
          </p:nvPr>
        </p:nvSpPr>
        <p:spPr>
          <a:xfrm>
            <a:off x="487031" y="3201319"/>
            <a:ext cx="6249900" cy="9489900"/>
          </a:xfrm>
          <a:prstGeom prst="rect">
            <a:avLst/>
          </a:prstGeom>
        </p:spPr>
        <p:txBody>
          <a:bodyPr spcFirstLastPara="1" wrap="square" lIns="337275" tIns="337275" rIns="337275" bIns="337275" anchor="t" anchorCtr="0">
            <a:normAutofit/>
          </a:bodyPr>
          <a:lstStyle>
            <a:lvl1pPr marL="457200" lvl="0" indent="-565150">
              <a:spcBef>
                <a:spcPts val="0"/>
              </a:spcBef>
              <a:spcAft>
                <a:spcPts val="0"/>
              </a:spcAft>
              <a:buSzPts val="5300"/>
              <a:buChar char="●"/>
              <a:defRPr sz="5300"/>
            </a:lvl1pPr>
            <a:lvl2pPr marL="914400" lvl="1" indent="-514350">
              <a:spcBef>
                <a:spcPts val="0"/>
              </a:spcBef>
              <a:spcAft>
                <a:spcPts val="0"/>
              </a:spcAft>
              <a:buSzPts val="4500"/>
              <a:buChar char="○"/>
              <a:defRPr sz="4500"/>
            </a:lvl2pPr>
            <a:lvl3pPr marL="1371600" lvl="2" indent="-514350">
              <a:spcBef>
                <a:spcPts val="0"/>
              </a:spcBef>
              <a:spcAft>
                <a:spcPts val="0"/>
              </a:spcAft>
              <a:buSzPts val="4500"/>
              <a:buChar char="■"/>
              <a:defRPr sz="4500"/>
            </a:lvl3pPr>
            <a:lvl4pPr marL="1828800" lvl="3" indent="-514350">
              <a:spcBef>
                <a:spcPts val="0"/>
              </a:spcBef>
              <a:spcAft>
                <a:spcPts val="0"/>
              </a:spcAft>
              <a:buSzPts val="4500"/>
              <a:buChar char="●"/>
              <a:defRPr sz="4500"/>
            </a:lvl4pPr>
            <a:lvl5pPr marL="2286000" lvl="4" indent="-514350">
              <a:spcBef>
                <a:spcPts val="0"/>
              </a:spcBef>
              <a:spcAft>
                <a:spcPts val="0"/>
              </a:spcAft>
              <a:buSzPts val="4500"/>
              <a:buChar char="○"/>
              <a:defRPr sz="4500"/>
            </a:lvl5pPr>
            <a:lvl6pPr marL="2743200" lvl="5" indent="-514350">
              <a:spcBef>
                <a:spcPts val="0"/>
              </a:spcBef>
              <a:spcAft>
                <a:spcPts val="0"/>
              </a:spcAft>
              <a:buSzPts val="4500"/>
              <a:buChar char="■"/>
              <a:defRPr sz="4500"/>
            </a:lvl6pPr>
            <a:lvl7pPr marL="3200400" lvl="6" indent="-514350">
              <a:spcBef>
                <a:spcPts val="0"/>
              </a:spcBef>
              <a:spcAft>
                <a:spcPts val="0"/>
              </a:spcAft>
              <a:buSzPts val="4500"/>
              <a:buChar char="●"/>
              <a:defRPr sz="4500"/>
            </a:lvl7pPr>
            <a:lvl8pPr marL="3657600" lvl="7" indent="-514350">
              <a:spcBef>
                <a:spcPts val="0"/>
              </a:spcBef>
              <a:spcAft>
                <a:spcPts val="0"/>
              </a:spcAft>
              <a:buSzPts val="4500"/>
              <a:buChar char="○"/>
              <a:defRPr sz="4500"/>
            </a:lvl8pPr>
            <a:lvl9pPr marL="4114800" lvl="8" indent="-514350">
              <a:spcBef>
                <a:spcPts val="0"/>
              </a:spcBef>
              <a:spcAft>
                <a:spcPts val="0"/>
              </a:spcAft>
              <a:buSzPts val="4500"/>
              <a:buChar char="■"/>
              <a:defRPr sz="4500"/>
            </a:lvl9pPr>
          </a:lstStyle>
          <a:p>
            <a:endParaRPr/>
          </a:p>
        </p:txBody>
      </p:sp>
      <p:sp>
        <p:nvSpPr>
          <p:cNvPr id="23" name="Google Shape;23;p5"/>
          <p:cNvSpPr txBox="1">
            <a:spLocks noGrp="1"/>
          </p:cNvSpPr>
          <p:nvPr>
            <p:ph type="body" idx="2"/>
          </p:nvPr>
        </p:nvSpPr>
        <p:spPr>
          <a:xfrm>
            <a:off x="7550625" y="3201319"/>
            <a:ext cx="6249900" cy="9489900"/>
          </a:xfrm>
          <a:prstGeom prst="rect">
            <a:avLst/>
          </a:prstGeom>
        </p:spPr>
        <p:txBody>
          <a:bodyPr spcFirstLastPara="1" wrap="square" lIns="337275" tIns="337275" rIns="337275" bIns="337275" anchor="t" anchorCtr="0">
            <a:normAutofit/>
          </a:bodyPr>
          <a:lstStyle>
            <a:lvl1pPr marL="457200" lvl="0" indent="-565150">
              <a:spcBef>
                <a:spcPts val="0"/>
              </a:spcBef>
              <a:spcAft>
                <a:spcPts val="0"/>
              </a:spcAft>
              <a:buSzPts val="5300"/>
              <a:buChar char="●"/>
              <a:defRPr sz="5300"/>
            </a:lvl1pPr>
            <a:lvl2pPr marL="914400" lvl="1" indent="-514350">
              <a:spcBef>
                <a:spcPts val="0"/>
              </a:spcBef>
              <a:spcAft>
                <a:spcPts val="0"/>
              </a:spcAft>
              <a:buSzPts val="4500"/>
              <a:buChar char="○"/>
              <a:defRPr sz="4500"/>
            </a:lvl2pPr>
            <a:lvl3pPr marL="1371600" lvl="2" indent="-514350">
              <a:spcBef>
                <a:spcPts val="0"/>
              </a:spcBef>
              <a:spcAft>
                <a:spcPts val="0"/>
              </a:spcAft>
              <a:buSzPts val="4500"/>
              <a:buChar char="■"/>
              <a:defRPr sz="4500"/>
            </a:lvl3pPr>
            <a:lvl4pPr marL="1828800" lvl="3" indent="-514350">
              <a:spcBef>
                <a:spcPts val="0"/>
              </a:spcBef>
              <a:spcAft>
                <a:spcPts val="0"/>
              </a:spcAft>
              <a:buSzPts val="4500"/>
              <a:buChar char="●"/>
              <a:defRPr sz="4500"/>
            </a:lvl4pPr>
            <a:lvl5pPr marL="2286000" lvl="4" indent="-514350">
              <a:spcBef>
                <a:spcPts val="0"/>
              </a:spcBef>
              <a:spcAft>
                <a:spcPts val="0"/>
              </a:spcAft>
              <a:buSzPts val="4500"/>
              <a:buChar char="○"/>
              <a:defRPr sz="4500"/>
            </a:lvl5pPr>
            <a:lvl6pPr marL="2743200" lvl="5" indent="-514350">
              <a:spcBef>
                <a:spcPts val="0"/>
              </a:spcBef>
              <a:spcAft>
                <a:spcPts val="0"/>
              </a:spcAft>
              <a:buSzPts val="4500"/>
              <a:buChar char="■"/>
              <a:defRPr sz="4500"/>
            </a:lvl6pPr>
            <a:lvl7pPr marL="3200400" lvl="6" indent="-514350">
              <a:spcBef>
                <a:spcPts val="0"/>
              </a:spcBef>
              <a:spcAft>
                <a:spcPts val="0"/>
              </a:spcAft>
              <a:buSzPts val="4500"/>
              <a:buChar char="●"/>
              <a:defRPr sz="4500"/>
            </a:lvl7pPr>
            <a:lvl8pPr marL="3657600" lvl="7" indent="-514350">
              <a:spcBef>
                <a:spcPts val="0"/>
              </a:spcBef>
              <a:spcAft>
                <a:spcPts val="0"/>
              </a:spcAft>
              <a:buSzPts val="4500"/>
              <a:buChar char="○"/>
              <a:defRPr sz="4500"/>
            </a:lvl8pPr>
            <a:lvl9pPr marL="4114800" lvl="8" indent="-514350">
              <a:spcBef>
                <a:spcPts val="0"/>
              </a:spcBef>
              <a:spcAft>
                <a:spcPts val="0"/>
              </a:spcAft>
              <a:buSzPts val="4500"/>
              <a:buChar char="■"/>
              <a:defRPr sz="4500"/>
            </a:lvl9pPr>
          </a:lstStyle>
          <a:p>
            <a:endParaRPr/>
          </a:p>
        </p:txBody>
      </p:sp>
      <p:sp>
        <p:nvSpPr>
          <p:cNvPr id="24" name="Google Shape;24;p5"/>
          <p:cNvSpPr txBox="1">
            <a:spLocks noGrp="1"/>
          </p:cNvSpPr>
          <p:nvPr>
            <p:ph type="sldNum" idx="12"/>
          </p:nvPr>
        </p:nvSpPr>
        <p:spPr>
          <a:xfrm>
            <a:off x="13238215" y="12953380"/>
            <a:ext cx="857400" cy="1092900"/>
          </a:xfrm>
          <a:prstGeom prst="rect">
            <a:avLst/>
          </a:prstGeom>
        </p:spPr>
        <p:txBody>
          <a:bodyPr spcFirstLastPara="1" wrap="square" lIns="337275" tIns="337275" rIns="337275" bIns="337275" anchor="ctr" anchorCtr="0">
            <a:normAutofit fontScale="8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87031" y="1236181"/>
            <a:ext cx="13313400" cy="1590900"/>
          </a:xfrm>
          <a:prstGeom prst="rect">
            <a:avLst/>
          </a:prstGeom>
        </p:spPr>
        <p:txBody>
          <a:bodyPr spcFirstLastPara="1" wrap="square" lIns="337275" tIns="337275" rIns="337275" bIns="337275" anchor="t" anchorCtr="0">
            <a:normAutofit/>
          </a:bodyPr>
          <a:lstStyle>
            <a:lvl1pPr lvl="0">
              <a:spcBef>
                <a:spcPts val="0"/>
              </a:spcBef>
              <a:spcAft>
                <a:spcPts val="0"/>
              </a:spcAft>
              <a:buSzPts val="10300"/>
              <a:buNone/>
              <a:defRPr/>
            </a:lvl1pPr>
            <a:lvl2pPr lvl="1">
              <a:spcBef>
                <a:spcPts val="0"/>
              </a:spcBef>
              <a:spcAft>
                <a:spcPts val="0"/>
              </a:spcAft>
              <a:buSzPts val="10300"/>
              <a:buNone/>
              <a:defRPr/>
            </a:lvl2pPr>
            <a:lvl3pPr lvl="2">
              <a:spcBef>
                <a:spcPts val="0"/>
              </a:spcBef>
              <a:spcAft>
                <a:spcPts val="0"/>
              </a:spcAft>
              <a:buSzPts val="10300"/>
              <a:buNone/>
              <a:defRPr/>
            </a:lvl3pPr>
            <a:lvl4pPr lvl="3">
              <a:spcBef>
                <a:spcPts val="0"/>
              </a:spcBef>
              <a:spcAft>
                <a:spcPts val="0"/>
              </a:spcAft>
              <a:buSzPts val="10300"/>
              <a:buNone/>
              <a:defRPr/>
            </a:lvl4pPr>
            <a:lvl5pPr lvl="4">
              <a:spcBef>
                <a:spcPts val="0"/>
              </a:spcBef>
              <a:spcAft>
                <a:spcPts val="0"/>
              </a:spcAft>
              <a:buSzPts val="10300"/>
              <a:buNone/>
              <a:defRPr/>
            </a:lvl5pPr>
            <a:lvl6pPr lvl="5">
              <a:spcBef>
                <a:spcPts val="0"/>
              </a:spcBef>
              <a:spcAft>
                <a:spcPts val="0"/>
              </a:spcAft>
              <a:buSzPts val="10300"/>
              <a:buNone/>
              <a:defRPr/>
            </a:lvl6pPr>
            <a:lvl7pPr lvl="6">
              <a:spcBef>
                <a:spcPts val="0"/>
              </a:spcBef>
              <a:spcAft>
                <a:spcPts val="0"/>
              </a:spcAft>
              <a:buSzPts val="10300"/>
              <a:buNone/>
              <a:defRPr/>
            </a:lvl7pPr>
            <a:lvl8pPr lvl="7">
              <a:spcBef>
                <a:spcPts val="0"/>
              </a:spcBef>
              <a:spcAft>
                <a:spcPts val="0"/>
              </a:spcAft>
              <a:buSzPts val="10300"/>
              <a:buNone/>
              <a:defRPr/>
            </a:lvl8pPr>
            <a:lvl9pPr lvl="8">
              <a:spcBef>
                <a:spcPts val="0"/>
              </a:spcBef>
              <a:spcAft>
                <a:spcPts val="0"/>
              </a:spcAft>
              <a:buSzPts val="10300"/>
              <a:buNone/>
              <a:defRPr/>
            </a:lvl9pPr>
          </a:lstStyle>
          <a:p>
            <a:endParaRPr/>
          </a:p>
        </p:txBody>
      </p:sp>
      <p:sp>
        <p:nvSpPr>
          <p:cNvPr id="27" name="Google Shape;27;p6"/>
          <p:cNvSpPr txBox="1">
            <a:spLocks noGrp="1"/>
          </p:cNvSpPr>
          <p:nvPr>
            <p:ph type="sldNum" idx="12"/>
          </p:nvPr>
        </p:nvSpPr>
        <p:spPr>
          <a:xfrm>
            <a:off x="13238215" y="12953380"/>
            <a:ext cx="857400" cy="1092900"/>
          </a:xfrm>
          <a:prstGeom prst="rect">
            <a:avLst/>
          </a:prstGeom>
        </p:spPr>
        <p:txBody>
          <a:bodyPr spcFirstLastPara="1" wrap="square" lIns="337275" tIns="337275" rIns="337275" bIns="337275" anchor="ctr" anchorCtr="0">
            <a:normAutofit fontScale="8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87031" y="1543333"/>
            <a:ext cx="4387500" cy="2099400"/>
          </a:xfrm>
          <a:prstGeom prst="rect">
            <a:avLst/>
          </a:prstGeom>
        </p:spPr>
        <p:txBody>
          <a:bodyPr spcFirstLastPara="1" wrap="square" lIns="337275" tIns="337275" rIns="337275" bIns="337275" anchor="b" anchorCtr="0">
            <a:normAutofit/>
          </a:bodyPr>
          <a:lstStyle>
            <a:lvl1pPr lvl="0">
              <a:spcBef>
                <a:spcPts val="0"/>
              </a:spcBef>
              <a:spcAft>
                <a:spcPts val="0"/>
              </a:spcAft>
              <a:buSzPts val="8800"/>
              <a:buNone/>
              <a:defRPr sz="8800"/>
            </a:lvl1pPr>
            <a:lvl2pPr lvl="1">
              <a:spcBef>
                <a:spcPts val="0"/>
              </a:spcBef>
              <a:spcAft>
                <a:spcPts val="0"/>
              </a:spcAft>
              <a:buSzPts val="8800"/>
              <a:buNone/>
              <a:defRPr sz="8800"/>
            </a:lvl2pPr>
            <a:lvl3pPr lvl="2">
              <a:spcBef>
                <a:spcPts val="0"/>
              </a:spcBef>
              <a:spcAft>
                <a:spcPts val="0"/>
              </a:spcAft>
              <a:buSzPts val="8800"/>
              <a:buNone/>
              <a:defRPr sz="8800"/>
            </a:lvl3pPr>
            <a:lvl4pPr lvl="3">
              <a:spcBef>
                <a:spcPts val="0"/>
              </a:spcBef>
              <a:spcAft>
                <a:spcPts val="0"/>
              </a:spcAft>
              <a:buSzPts val="8800"/>
              <a:buNone/>
              <a:defRPr sz="8800"/>
            </a:lvl4pPr>
            <a:lvl5pPr lvl="4">
              <a:spcBef>
                <a:spcPts val="0"/>
              </a:spcBef>
              <a:spcAft>
                <a:spcPts val="0"/>
              </a:spcAft>
              <a:buSzPts val="8800"/>
              <a:buNone/>
              <a:defRPr sz="8800"/>
            </a:lvl5pPr>
            <a:lvl6pPr lvl="5">
              <a:spcBef>
                <a:spcPts val="0"/>
              </a:spcBef>
              <a:spcAft>
                <a:spcPts val="0"/>
              </a:spcAft>
              <a:buSzPts val="8800"/>
              <a:buNone/>
              <a:defRPr sz="8800"/>
            </a:lvl6pPr>
            <a:lvl7pPr lvl="6">
              <a:spcBef>
                <a:spcPts val="0"/>
              </a:spcBef>
              <a:spcAft>
                <a:spcPts val="0"/>
              </a:spcAft>
              <a:buSzPts val="8800"/>
              <a:buNone/>
              <a:defRPr sz="8800"/>
            </a:lvl7pPr>
            <a:lvl8pPr lvl="7">
              <a:spcBef>
                <a:spcPts val="0"/>
              </a:spcBef>
              <a:spcAft>
                <a:spcPts val="0"/>
              </a:spcAft>
              <a:buSzPts val="8800"/>
              <a:buNone/>
              <a:defRPr sz="8800"/>
            </a:lvl8pPr>
            <a:lvl9pPr lvl="8">
              <a:spcBef>
                <a:spcPts val="0"/>
              </a:spcBef>
              <a:spcAft>
                <a:spcPts val="0"/>
              </a:spcAft>
              <a:buSzPts val="8800"/>
              <a:buNone/>
              <a:defRPr sz="8800"/>
            </a:lvl9pPr>
          </a:lstStyle>
          <a:p>
            <a:endParaRPr/>
          </a:p>
        </p:txBody>
      </p:sp>
      <p:sp>
        <p:nvSpPr>
          <p:cNvPr id="30" name="Google Shape;30;p7"/>
          <p:cNvSpPr txBox="1">
            <a:spLocks noGrp="1"/>
          </p:cNvSpPr>
          <p:nvPr>
            <p:ph type="body" idx="1"/>
          </p:nvPr>
        </p:nvSpPr>
        <p:spPr>
          <a:xfrm>
            <a:off x="487031" y="3860000"/>
            <a:ext cx="4387500" cy="8831700"/>
          </a:xfrm>
          <a:prstGeom prst="rect">
            <a:avLst/>
          </a:prstGeom>
        </p:spPr>
        <p:txBody>
          <a:bodyPr spcFirstLastPara="1" wrap="square" lIns="337275" tIns="337275" rIns="337275" bIns="337275" anchor="t" anchorCtr="0">
            <a:normAutofit/>
          </a:bodyPr>
          <a:lstStyle>
            <a:lvl1pPr marL="457200" lvl="0" indent="-514350">
              <a:spcBef>
                <a:spcPts val="0"/>
              </a:spcBef>
              <a:spcAft>
                <a:spcPts val="0"/>
              </a:spcAft>
              <a:buSzPts val="4500"/>
              <a:buChar char="●"/>
              <a:defRPr sz="4500"/>
            </a:lvl1pPr>
            <a:lvl2pPr marL="914400" lvl="1" indent="-514350">
              <a:spcBef>
                <a:spcPts val="0"/>
              </a:spcBef>
              <a:spcAft>
                <a:spcPts val="0"/>
              </a:spcAft>
              <a:buSzPts val="4500"/>
              <a:buChar char="○"/>
              <a:defRPr sz="4500"/>
            </a:lvl2pPr>
            <a:lvl3pPr marL="1371600" lvl="2" indent="-514350">
              <a:spcBef>
                <a:spcPts val="0"/>
              </a:spcBef>
              <a:spcAft>
                <a:spcPts val="0"/>
              </a:spcAft>
              <a:buSzPts val="4500"/>
              <a:buChar char="■"/>
              <a:defRPr sz="4500"/>
            </a:lvl3pPr>
            <a:lvl4pPr marL="1828800" lvl="3" indent="-514350">
              <a:spcBef>
                <a:spcPts val="0"/>
              </a:spcBef>
              <a:spcAft>
                <a:spcPts val="0"/>
              </a:spcAft>
              <a:buSzPts val="4500"/>
              <a:buChar char="●"/>
              <a:defRPr sz="4500"/>
            </a:lvl4pPr>
            <a:lvl5pPr marL="2286000" lvl="4" indent="-514350">
              <a:spcBef>
                <a:spcPts val="0"/>
              </a:spcBef>
              <a:spcAft>
                <a:spcPts val="0"/>
              </a:spcAft>
              <a:buSzPts val="4500"/>
              <a:buChar char="○"/>
              <a:defRPr sz="4500"/>
            </a:lvl5pPr>
            <a:lvl6pPr marL="2743200" lvl="5" indent="-514350">
              <a:spcBef>
                <a:spcPts val="0"/>
              </a:spcBef>
              <a:spcAft>
                <a:spcPts val="0"/>
              </a:spcAft>
              <a:buSzPts val="4500"/>
              <a:buChar char="■"/>
              <a:defRPr sz="4500"/>
            </a:lvl6pPr>
            <a:lvl7pPr marL="3200400" lvl="6" indent="-514350">
              <a:spcBef>
                <a:spcPts val="0"/>
              </a:spcBef>
              <a:spcAft>
                <a:spcPts val="0"/>
              </a:spcAft>
              <a:buSzPts val="4500"/>
              <a:buChar char="●"/>
              <a:defRPr sz="4500"/>
            </a:lvl7pPr>
            <a:lvl8pPr marL="3657600" lvl="7" indent="-514350">
              <a:spcBef>
                <a:spcPts val="0"/>
              </a:spcBef>
              <a:spcAft>
                <a:spcPts val="0"/>
              </a:spcAft>
              <a:buSzPts val="4500"/>
              <a:buChar char="○"/>
              <a:defRPr sz="4500"/>
            </a:lvl8pPr>
            <a:lvl9pPr marL="4114800" lvl="8" indent="-514350">
              <a:spcBef>
                <a:spcPts val="0"/>
              </a:spcBef>
              <a:spcAft>
                <a:spcPts val="0"/>
              </a:spcAft>
              <a:buSzPts val="4500"/>
              <a:buChar char="■"/>
              <a:defRPr sz="4500"/>
            </a:lvl9pPr>
          </a:lstStyle>
          <a:p>
            <a:endParaRPr/>
          </a:p>
        </p:txBody>
      </p:sp>
      <p:sp>
        <p:nvSpPr>
          <p:cNvPr id="31" name="Google Shape;31;p7"/>
          <p:cNvSpPr txBox="1">
            <a:spLocks noGrp="1"/>
          </p:cNvSpPr>
          <p:nvPr>
            <p:ph type="sldNum" idx="12"/>
          </p:nvPr>
        </p:nvSpPr>
        <p:spPr>
          <a:xfrm>
            <a:off x="13238215" y="12953380"/>
            <a:ext cx="857400" cy="1092900"/>
          </a:xfrm>
          <a:prstGeom prst="rect">
            <a:avLst/>
          </a:prstGeom>
        </p:spPr>
        <p:txBody>
          <a:bodyPr spcFirstLastPara="1" wrap="square" lIns="337275" tIns="337275" rIns="337275" bIns="337275" anchor="ctr" anchorCtr="0">
            <a:normAutofit fontScale="8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766016" y="1250417"/>
            <a:ext cx="9950100" cy="11363700"/>
          </a:xfrm>
          <a:prstGeom prst="rect">
            <a:avLst/>
          </a:prstGeom>
        </p:spPr>
        <p:txBody>
          <a:bodyPr spcFirstLastPara="1" wrap="square" lIns="337275" tIns="337275" rIns="337275" bIns="337275" anchor="ctr" anchorCtr="0">
            <a:normAutofit/>
          </a:bodyPr>
          <a:lstStyle>
            <a:lvl1pPr lvl="0">
              <a:spcBef>
                <a:spcPts val="0"/>
              </a:spcBef>
              <a:spcAft>
                <a:spcPts val="0"/>
              </a:spcAft>
              <a:buSzPts val="17600"/>
              <a:buNone/>
              <a:defRPr sz="17600"/>
            </a:lvl1pPr>
            <a:lvl2pPr lvl="1">
              <a:spcBef>
                <a:spcPts val="0"/>
              </a:spcBef>
              <a:spcAft>
                <a:spcPts val="0"/>
              </a:spcAft>
              <a:buSzPts val="17600"/>
              <a:buNone/>
              <a:defRPr sz="17600"/>
            </a:lvl2pPr>
            <a:lvl3pPr lvl="2">
              <a:spcBef>
                <a:spcPts val="0"/>
              </a:spcBef>
              <a:spcAft>
                <a:spcPts val="0"/>
              </a:spcAft>
              <a:buSzPts val="17600"/>
              <a:buNone/>
              <a:defRPr sz="17600"/>
            </a:lvl3pPr>
            <a:lvl4pPr lvl="3">
              <a:spcBef>
                <a:spcPts val="0"/>
              </a:spcBef>
              <a:spcAft>
                <a:spcPts val="0"/>
              </a:spcAft>
              <a:buSzPts val="17600"/>
              <a:buNone/>
              <a:defRPr sz="17600"/>
            </a:lvl4pPr>
            <a:lvl5pPr lvl="4">
              <a:spcBef>
                <a:spcPts val="0"/>
              </a:spcBef>
              <a:spcAft>
                <a:spcPts val="0"/>
              </a:spcAft>
              <a:buSzPts val="17600"/>
              <a:buNone/>
              <a:defRPr sz="17600"/>
            </a:lvl5pPr>
            <a:lvl6pPr lvl="5">
              <a:spcBef>
                <a:spcPts val="0"/>
              </a:spcBef>
              <a:spcAft>
                <a:spcPts val="0"/>
              </a:spcAft>
              <a:buSzPts val="17600"/>
              <a:buNone/>
              <a:defRPr sz="17600"/>
            </a:lvl6pPr>
            <a:lvl7pPr lvl="6">
              <a:spcBef>
                <a:spcPts val="0"/>
              </a:spcBef>
              <a:spcAft>
                <a:spcPts val="0"/>
              </a:spcAft>
              <a:buSzPts val="17600"/>
              <a:buNone/>
              <a:defRPr sz="17600"/>
            </a:lvl7pPr>
            <a:lvl8pPr lvl="7">
              <a:spcBef>
                <a:spcPts val="0"/>
              </a:spcBef>
              <a:spcAft>
                <a:spcPts val="0"/>
              </a:spcAft>
              <a:buSzPts val="17600"/>
              <a:buNone/>
              <a:defRPr sz="17600"/>
            </a:lvl8pPr>
            <a:lvl9pPr lvl="8">
              <a:spcBef>
                <a:spcPts val="0"/>
              </a:spcBef>
              <a:spcAft>
                <a:spcPts val="0"/>
              </a:spcAft>
              <a:buSzPts val="17600"/>
              <a:buNone/>
              <a:defRPr sz="17600"/>
            </a:lvl9pPr>
          </a:lstStyle>
          <a:p>
            <a:endParaRPr/>
          </a:p>
        </p:txBody>
      </p:sp>
      <p:sp>
        <p:nvSpPr>
          <p:cNvPr id="34" name="Google Shape;34;p8"/>
          <p:cNvSpPr txBox="1">
            <a:spLocks noGrp="1"/>
          </p:cNvSpPr>
          <p:nvPr>
            <p:ph type="sldNum" idx="12"/>
          </p:nvPr>
        </p:nvSpPr>
        <p:spPr>
          <a:xfrm>
            <a:off x="13238215" y="12953380"/>
            <a:ext cx="857400" cy="1092900"/>
          </a:xfrm>
          <a:prstGeom prst="rect">
            <a:avLst/>
          </a:prstGeom>
        </p:spPr>
        <p:txBody>
          <a:bodyPr spcFirstLastPara="1" wrap="square" lIns="337275" tIns="337275" rIns="337275" bIns="337275" anchor="ctr" anchorCtr="0">
            <a:normAutofit fontScale="8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7143750" y="-347"/>
            <a:ext cx="7143900" cy="14287500"/>
          </a:xfrm>
          <a:prstGeom prst="rect">
            <a:avLst/>
          </a:prstGeom>
          <a:solidFill>
            <a:schemeClr val="lt2"/>
          </a:solidFill>
          <a:ln>
            <a:noFill/>
          </a:ln>
        </p:spPr>
        <p:txBody>
          <a:bodyPr spcFirstLastPara="1" wrap="square" lIns="337275" tIns="337275" rIns="337275" bIns="33727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414844" y="3425486"/>
            <a:ext cx="6320700" cy="4117500"/>
          </a:xfrm>
          <a:prstGeom prst="rect">
            <a:avLst/>
          </a:prstGeom>
        </p:spPr>
        <p:txBody>
          <a:bodyPr spcFirstLastPara="1" wrap="square" lIns="337275" tIns="337275" rIns="337275" bIns="337275" anchor="b" anchorCtr="0">
            <a:normAutofit/>
          </a:bodyPr>
          <a:lstStyle>
            <a:lvl1pPr lvl="0" algn="ctr">
              <a:spcBef>
                <a:spcPts val="0"/>
              </a:spcBef>
              <a:spcAft>
                <a:spcPts val="0"/>
              </a:spcAft>
              <a:buSzPts val="15600"/>
              <a:buNone/>
              <a:defRPr sz="15600"/>
            </a:lvl1pPr>
            <a:lvl2pPr lvl="1" algn="ctr">
              <a:spcBef>
                <a:spcPts val="0"/>
              </a:spcBef>
              <a:spcAft>
                <a:spcPts val="0"/>
              </a:spcAft>
              <a:buSzPts val="15600"/>
              <a:buNone/>
              <a:defRPr sz="15600"/>
            </a:lvl2pPr>
            <a:lvl3pPr lvl="2" algn="ctr">
              <a:spcBef>
                <a:spcPts val="0"/>
              </a:spcBef>
              <a:spcAft>
                <a:spcPts val="0"/>
              </a:spcAft>
              <a:buSzPts val="15600"/>
              <a:buNone/>
              <a:defRPr sz="15600"/>
            </a:lvl3pPr>
            <a:lvl4pPr lvl="3" algn="ctr">
              <a:spcBef>
                <a:spcPts val="0"/>
              </a:spcBef>
              <a:spcAft>
                <a:spcPts val="0"/>
              </a:spcAft>
              <a:buSzPts val="15600"/>
              <a:buNone/>
              <a:defRPr sz="15600"/>
            </a:lvl4pPr>
            <a:lvl5pPr lvl="4" algn="ctr">
              <a:spcBef>
                <a:spcPts val="0"/>
              </a:spcBef>
              <a:spcAft>
                <a:spcPts val="0"/>
              </a:spcAft>
              <a:buSzPts val="15600"/>
              <a:buNone/>
              <a:defRPr sz="15600"/>
            </a:lvl5pPr>
            <a:lvl6pPr lvl="5" algn="ctr">
              <a:spcBef>
                <a:spcPts val="0"/>
              </a:spcBef>
              <a:spcAft>
                <a:spcPts val="0"/>
              </a:spcAft>
              <a:buSzPts val="15600"/>
              <a:buNone/>
              <a:defRPr sz="15600"/>
            </a:lvl6pPr>
            <a:lvl7pPr lvl="6" algn="ctr">
              <a:spcBef>
                <a:spcPts val="0"/>
              </a:spcBef>
              <a:spcAft>
                <a:spcPts val="0"/>
              </a:spcAft>
              <a:buSzPts val="15600"/>
              <a:buNone/>
              <a:defRPr sz="15600"/>
            </a:lvl7pPr>
            <a:lvl8pPr lvl="7" algn="ctr">
              <a:spcBef>
                <a:spcPts val="0"/>
              </a:spcBef>
              <a:spcAft>
                <a:spcPts val="0"/>
              </a:spcAft>
              <a:buSzPts val="15600"/>
              <a:buNone/>
              <a:defRPr sz="15600"/>
            </a:lvl8pPr>
            <a:lvl9pPr lvl="8" algn="ctr">
              <a:spcBef>
                <a:spcPts val="0"/>
              </a:spcBef>
              <a:spcAft>
                <a:spcPts val="0"/>
              </a:spcAft>
              <a:buSzPts val="15600"/>
              <a:buNone/>
              <a:defRPr sz="15600"/>
            </a:lvl9pPr>
          </a:lstStyle>
          <a:p>
            <a:endParaRPr/>
          </a:p>
        </p:txBody>
      </p:sp>
      <p:sp>
        <p:nvSpPr>
          <p:cNvPr id="38" name="Google Shape;38;p9"/>
          <p:cNvSpPr txBox="1">
            <a:spLocks noGrp="1"/>
          </p:cNvSpPr>
          <p:nvPr>
            <p:ph type="subTitle" idx="1"/>
          </p:nvPr>
        </p:nvSpPr>
        <p:spPr>
          <a:xfrm>
            <a:off x="414844" y="7786319"/>
            <a:ext cx="6320700" cy="3430800"/>
          </a:xfrm>
          <a:prstGeom prst="rect">
            <a:avLst/>
          </a:prstGeom>
        </p:spPr>
        <p:txBody>
          <a:bodyPr spcFirstLastPara="1" wrap="square" lIns="337275" tIns="337275" rIns="337275" bIns="337275" anchor="t" anchorCtr="0">
            <a:normAutofit/>
          </a:bodyPr>
          <a:lstStyle>
            <a:lvl1pPr lvl="0" algn="ctr">
              <a:lnSpc>
                <a:spcPct val="100000"/>
              </a:lnSpc>
              <a:spcBef>
                <a:spcPts val="0"/>
              </a:spcBef>
              <a:spcAft>
                <a:spcPts val="0"/>
              </a:spcAft>
              <a:buSzPts val="7700"/>
              <a:buNone/>
              <a:defRPr sz="7700"/>
            </a:lvl1pPr>
            <a:lvl2pPr lvl="1" algn="ctr">
              <a:lnSpc>
                <a:spcPct val="100000"/>
              </a:lnSpc>
              <a:spcBef>
                <a:spcPts val="0"/>
              </a:spcBef>
              <a:spcAft>
                <a:spcPts val="0"/>
              </a:spcAft>
              <a:buSzPts val="7700"/>
              <a:buNone/>
              <a:defRPr sz="7700"/>
            </a:lvl2pPr>
            <a:lvl3pPr lvl="2" algn="ctr">
              <a:lnSpc>
                <a:spcPct val="100000"/>
              </a:lnSpc>
              <a:spcBef>
                <a:spcPts val="0"/>
              </a:spcBef>
              <a:spcAft>
                <a:spcPts val="0"/>
              </a:spcAft>
              <a:buSzPts val="7700"/>
              <a:buNone/>
              <a:defRPr sz="7700"/>
            </a:lvl3pPr>
            <a:lvl4pPr lvl="3" algn="ctr">
              <a:lnSpc>
                <a:spcPct val="100000"/>
              </a:lnSpc>
              <a:spcBef>
                <a:spcPts val="0"/>
              </a:spcBef>
              <a:spcAft>
                <a:spcPts val="0"/>
              </a:spcAft>
              <a:buSzPts val="7700"/>
              <a:buNone/>
              <a:defRPr sz="7700"/>
            </a:lvl4pPr>
            <a:lvl5pPr lvl="4" algn="ctr">
              <a:lnSpc>
                <a:spcPct val="100000"/>
              </a:lnSpc>
              <a:spcBef>
                <a:spcPts val="0"/>
              </a:spcBef>
              <a:spcAft>
                <a:spcPts val="0"/>
              </a:spcAft>
              <a:buSzPts val="7700"/>
              <a:buNone/>
              <a:defRPr sz="7700"/>
            </a:lvl5pPr>
            <a:lvl6pPr lvl="5" algn="ctr">
              <a:lnSpc>
                <a:spcPct val="100000"/>
              </a:lnSpc>
              <a:spcBef>
                <a:spcPts val="0"/>
              </a:spcBef>
              <a:spcAft>
                <a:spcPts val="0"/>
              </a:spcAft>
              <a:buSzPts val="7700"/>
              <a:buNone/>
              <a:defRPr sz="7700"/>
            </a:lvl6pPr>
            <a:lvl7pPr lvl="6" algn="ctr">
              <a:lnSpc>
                <a:spcPct val="100000"/>
              </a:lnSpc>
              <a:spcBef>
                <a:spcPts val="0"/>
              </a:spcBef>
              <a:spcAft>
                <a:spcPts val="0"/>
              </a:spcAft>
              <a:buSzPts val="7700"/>
              <a:buNone/>
              <a:defRPr sz="7700"/>
            </a:lvl7pPr>
            <a:lvl8pPr lvl="7" algn="ctr">
              <a:lnSpc>
                <a:spcPct val="100000"/>
              </a:lnSpc>
              <a:spcBef>
                <a:spcPts val="0"/>
              </a:spcBef>
              <a:spcAft>
                <a:spcPts val="0"/>
              </a:spcAft>
              <a:buSzPts val="7700"/>
              <a:buNone/>
              <a:defRPr sz="7700"/>
            </a:lvl8pPr>
            <a:lvl9pPr lvl="8" algn="ctr">
              <a:lnSpc>
                <a:spcPct val="100000"/>
              </a:lnSpc>
              <a:spcBef>
                <a:spcPts val="0"/>
              </a:spcBef>
              <a:spcAft>
                <a:spcPts val="0"/>
              </a:spcAft>
              <a:buSzPts val="7700"/>
              <a:buNone/>
              <a:defRPr sz="7700"/>
            </a:lvl9pPr>
          </a:lstStyle>
          <a:p>
            <a:endParaRPr/>
          </a:p>
        </p:txBody>
      </p:sp>
      <p:sp>
        <p:nvSpPr>
          <p:cNvPr id="39" name="Google Shape;39;p9"/>
          <p:cNvSpPr txBox="1">
            <a:spLocks noGrp="1"/>
          </p:cNvSpPr>
          <p:nvPr>
            <p:ph type="body" idx="2"/>
          </p:nvPr>
        </p:nvSpPr>
        <p:spPr>
          <a:xfrm>
            <a:off x="7717969" y="2011319"/>
            <a:ext cx="5995200" cy="10263900"/>
          </a:xfrm>
          <a:prstGeom prst="rect">
            <a:avLst/>
          </a:prstGeom>
        </p:spPr>
        <p:txBody>
          <a:bodyPr spcFirstLastPara="1" wrap="square" lIns="337275" tIns="337275" rIns="337275" bIns="337275" anchor="ctr" anchorCtr="0">
            <a:normAutofit/>
          </a:bodyPr>
          <a:lstStyle>
            <a:lvl1pPr marL="457200" lvl="0" indent="-647700">
              <a:spcBef>
                <a:spcPts val="0"/>
              </a:spcBef>
              <a:spcAft>
                <a:spcPts val="0"/>
              </a:spcAft>
              <a:buSzPts val="6600"/>
              <a:buChar char="●"/>
              <a:defRPr/>
            </a:lvl1pPr>
            <a:lvl2pPr marL="914400" lvl="1" indent="-565150">
              <a:spcBef>
                <a:spcPts val="0"/>
              </a:spcBef>
              <a:spcAft>
                <a:spcPts val="0"/>
              </a:spcAft>
              <a:buSzPts val="5300"/>
              <a:buChar char="○"/>
              <a:defRPr/>
            </a:lvl2pPr>
            <a:lvl3pPr marL="1371600" lvl="2" indent="-565150">
              <a:spcBef>
                <a:spcPts val="0"/>
              </a:spcBef>
              <a:spcAft>
                <a:spcPts val="0"/>
              </a:spcAft>
              <a:buSzPts val="5300"/>
              <a:buChar char="■"/>
              <a:defRPr/>
            </a:lvl3pPr>
            <a:lvl4pPr marL="1828800" lvl="3" indent="-565150">
              <a:spcBef>
                <a:spcPts val="0"/>
              </a:spcBef>
              <a:spcAft>
                <a:spcPts val="0"/>
              </a:spcAft>
              <a:buSzPts val="5300"/>
              <a:buChar char="●"/>
              <a:defRPr/>
            </a:lvl4pPr>
            <a:lvl5pPr marL="2286000" lvl="4" indent="-565150">
              <a:spcBef>
                <a:spcPts val="0"/>
              </a:spcBef>
              <a:spcAft>
                <a:spcPts val="0"/>
              </a:spcAft>
              <a:buSzPts val="5300"/>
              <a:buChar char="○"/>
              <a:defRPr/>
            </a:lvl5pPr>
            <a:lvl6pPr marL="2743200" lvl="5" indent="-565150">
              <a:spcBef>
                <a:spcPts val="0"/>
              </a:spcBef>
              <a:spcAft>
                <a:spcPts val="0"/>
              </a:spcAft>
              <a:buSzPts val="5300"/>
              <a:buChar char="■"/>
              <a:defRPr/>
            </a:lvl6pPr>
            <a:lvl7pPr marL="3200400" lvl="6" indent="-565150">
              <a:spcBef>
                <a:spcPts val="0"/>
              </a:spcBef>
              <a:spcAft>
                <a:spcPts val="0"/>
              </a:spcAft>
              <a:buSzPts val="5300"/>
              <a:buChar char="●"/>
              <a:defRPr/>
            </a:lvl7pPr>
            <a:lvl8pPr marL="3657600" lvl="7" indent="-565150">
              <a:spcBef>
                <a:spcPts val="0"/>
              </a:spcBef>
              <a:spcAft>
                <a:spcPts val="0"/>
              </a:spcAft>
              <a:buSzPts val="5300"/>
              <a:buChar char="○"/>
              <a:defRPr/>
            </a:lvl8pPr>
            <a:lvl9pPr marL="4114800" lvl="8" indent="-565150">
              <a:spcBef>
                <a:spcPts val="0"/>
              </a:spcBef>
              <a:spcAft>
                <a:spcPts val="0"/>
              </a:spcAft>
              <a:buSzPts val="5300"/>
              <a:buChar char="■"/>
              <a:defRPr/>
            </a:lvl9pPr>
          </a:lstStyle>
          <a:p>
            <a:endParaRPr/>
          </a:p>
        </p:txBody>
      </p:sp>
      <p:sp>
        <p:nvSpPr>
          <p:cNvPr id="40" name="Google Shape;40;p9"/>
          <p:cNvSpPr txBox="1">
            <a:spLocks noGrp="1"/>
          </p:cNvSpPr>
          <p:nvPr>
            <p:ph type="sldNum" idx="12"/>
          </p:nvPr>
        </p:nvSpPr>
        <p:spPr>
          <a:xfrm>
            <a:off x="13238215" y="12953380"/>
            <a:ext cx="857400" cy="1092900"/>
          </a:xfrm>
          <a:prstGeom prst="rect">
            <a:avLst/>
          </a:prstGeom>
        </p:spPr>
        <p:txBody>
          <a:bodyPr spcFirstLastPara="1" wrap="square" lIns="337275" tIns="337275" rIns="337275" bIns="337275" anchor="ctr" anchorCtr="0">
            <a:normAutofit fontScale="8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87031" y="11751597"/>
            <a:ext cx="9372900" cy="1680900"/>
          </a:xfrm>
          <a:prstGeom prst="rect">
            <a:avLst/>
          </a:prstGeom>
        </p:spPr>
        <p:txBody>
          <a:bodyPr spcFirstLastPara="1" wrap="square" lIns="337275" tIns="337275" rIns="337275" bIns="337275" anchor="ctr" anchorCtr="0">
            <a:normAutofit/>
          </a:bodyPr>
          <a:lstStyle>
            <a:lvl1pPr marL="457200" lvl="0" indent="-228600">
              <a:lnSpc>
                <a:spcPct val="100000"/>
              </a:lnSpc>
              <a:spcBef>
                <a:spcPts val="0"/>
              </a:spcBef>
              <a:spcAft>
                <a:spcPts val="0"/>
              </a:spcAft>
              <a:buSzPts val="6600"/>
              <a:buNone/>
              <a:defRPr/>
            </a:lvl1pPr>
          </a:lstStyle>
          <a:p>
            <a:endParaRPr/>
          </a:p>
        </p:txBody>
      </p:sp>
      <p:sp>
        <p:nvSpPr>
          <p:cNvPr id="43" name="Google Shape;43;p10"/>
          <p:cNvSpPr txBox="1">
            <a:spLocks noGrp="1"/>
          </p:cNvSpPr>
          <p:nvPr>
            <p:ph type="sldNum" idx="12"/>
          </p:nvPr>
        </p:nvSpPr>
        <p:spPr>
          <a:xfrm>
            <a:off x="13238215" y="12953380"/>
            <a:ext cx="857400" cy="1092900"/>
          </a:xfrm>
          <a:prstGeom prst="rect">
            <a:avLst/>
          </a:prstGeom>
        </p:spPr>
        <p:txBody>
          <a:bodyPr spcFirstLastPara="1" wrap="square" lIns="337275" tIns="337275" rIns="337275" bIns="337275" anchor="ctr" anchorCtr="0">
            <a:normAutofit fontScale="8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7031" y="1236181"/>
            <a:ext cx="13313400" cy="1590900"/>
          </a:xfrm>
          <a:prstGeom prst="rect">
            <a:avLst/>
          </a:prstGeom>
          <a:noFill/>
          <a:ln>
            <a:noFill/>
          </a:ln>
        </p:spPr>
        <p:txBody>
          <a:bodyPr spcFirstLastPara="1" wrap="square" lIns="337275" tIns="337275" rIns="337275" bIns="337275" anchor="t" anchorCtr="0">
            <a:normAutofit/>
          </a:bodyPr>
          <a:lstStyle>
            <a:lvl1pPr lvl="0">
              <a:spcBef>
                <a:spcPts val="0"/>
              </a:spcBef>
              <a:spcAft>
                <a:spcPts val="0"/>
              </a:spcAft>
              <a:buClr>
                <a:schemeClr val="dk1"/>
              </a:buClr>
              <a:buSzPts val="10300"/>
              <a:buNone/>
              <a:defRPr sz="10300">
                <a:solidFill>
                  <a:schemeClr val="dk1"/>
                </a:solidFill>
              </a:defRPr>
            </a:lvl1pPr>
            <a:lvl2pPr lvl="1">
              <a:spcBef>
                <a:spcPts val="0"/>
              </a:spcBef>
              <a:spcAft>
                <a:spcPts val="0"/>
              </a:spcAft>
              <a:buClr>
                <a:schemeClr val="dk1"/>
              </a:buClr>
              <a:buSzPts val="10300"/>
              <a:buNone/>
              <a:defRPr sz="10300">
                <a:solidFill>
                  <a:schemeClr val="dk1"/>
                </a:solidFill>
              </a:defRPr>
            </a:lvl2pPr>
            <a:lvl3pPr lvl="2">
              <a:spcBef>
                <a:spcPts val="0"/>
              </a:spcBef>
              <a:spcAft>
                <a:spcPts val="0"/>
              </a:spcAft>
              <a:buClr>
                <a:schemeClr val="dk1"/>
              </a:buClr>
              <a:buSzPts val="10300"/>
              <a:buNone/>
              <a:defRPr sz="10300">
                <a:solidFill>
                  <a:schemeClr val="dk1"/>
                </a:solidFill>
              </a:defRPr>
            </a:lvl3pPr>
            <a:lvl4pPr lvl="3">
              <a:spcBef>
                <a:spcPts val="0"/>
              </a:spcBef>
              <a:spcAft>
                <a:spcPts val="0"/>
              </a:spcAft>
              <a:buClr>
                <a:schemeClr val="dk1"/>
              </a:buClr>
              <a:buSzPts val="10300"/>
              <a:buNone/>
              <a:defRPr sz="10300">
                <a:solidFill>
                  <a:schemeClr val="dk1"/>
                </a:solidFill>
              </a:defRPr>
            </a:lvl4pPr>
            <a:lvl5pPr lvl="4">
              <a:spcBef>
                <a:spcPts val="0"/>
              </a:spcBef>
              <a:spcAft>
                <a:spcPts val="0"/>
              </a:spcAft>
              <a:buClr>
                <a:schemeClr val="dk1"/>
              </a:buClr>
              <a:buSzPts val="10300"/>
              <a:buNone/>
              <a:defRPr sz="10300">
                <a:solidFill>
                  <a:schemeClr val="dk1"/>
                </a:solidFill>
              </a:defRPr>
            </a:lvl5pPr>
            <a:lvl6pPr lvl="5">
              <a:spcBef>
                <a:spcPts val="0"/>
              </a:spcBef>
              <a:spcAft>
                <a:spcPts val="0"/>
              </a:spcAft>
              <a:buClr>
                <a:schemeClr val="dk1"/>
              </a:buClr>
              <a:buSzPts val="10300"/>
              <a:buNone/>
              <a:defRPr sz="10300">
                <a:solidFill>
                  <a:schemeClr val="dk1"/>
                </a:solidFill>
              </a:defRPr>
            </a:lvl6pPr>
            <a:lvl7pPr lvl="6">
              <a:spcBef>
                <a:spcPts val="0"/>
              </a:spcBef>
              <a:spcAft>
                <a:spcPts val="0"/>
              </a:spcAft>
              <a:buClr>
                <a:schemeClr val="dk1"/>
              </a:buClr>
              <a:buSzPts val="10300"/>
              <a:buNone/>
              <a:defRPr sz="10300">
                <a:solidFill>
                  <a:schemeClr val="dk1"/>
                </a:solidFill>
              </a:defRPr>
            </a:lvl7pPr>
            <a:lvl8pPr lvl="7">
              <a:spcBef>
                <a:spcPts val="0"/>
              </a:spcBef>
              <a:spcAft>
                <a:spcPts val="0"/>
              </a:spcAft>
              <a:buClr>
                <a:schemeClr val="dk1"/>
              </a:buClr>
              <a:buSzPts val="10300"/>
              <a:buNone/>
              <a:defRPr sz="10300">
                <a:solidFill>
                  <a:schemeClr val="dk1"/>
                </a:solidFill>
              </a:defRPr>
            </a:lvl8pPr>
            <a:lvl9pPr lvl="8">
              <a:spcBef>
                <a:spcPts val="0"/>
              </a:spcBef>
              <a:spcAft>
                <a:spcPts val="0"/>
              </a:spcAft>
              <a:buClr>
                <a:schemeClr val="dk1"/>
              </a:buClr>
              <a:buSzPts val="10300"/>
              <a:buNone/>
              <a:defRPr sz="10300">
                <a:solidFill>
                  <a:schemeClr val="dk1"/>
                </a:solidFill>
              </a:defRPr>
            </a:lvl9pPr>
          </a:lstStyle>
          <a:p>
            <a:endParaRPr/>
          </a:p>
        </p:txBody>
      </p:sp>
      <p:sp>
        <p:nvSpPr>
          <p:cNvPr id="7" name="Google Shape;7;p1"/>
          <p:cNvSpPr txBox="1">
            <a:spLocks noGrp="1"/>
          </p:cNvSpPr>
          <p:nvPr>
            <p:ph type="body" idx="1"/>
          </p:nvPr>
        </p:nvSpPr>
        <p:spPr>
          <a:xfrm>
            <a:off x="487031" y="3201319"/>
            <a:ext cx="13313400" cy="9489900"/>
          </a:xfrm>
          <a:prstGeom prst="rect">
            <a:avLst/>
          </a:prstGeom>
          <a:noFill/>
          <a:ln>
            <a:noFill/>
          </a:ln>
        </p:spPr>
        <p:txBody>
          <a:bodyPr spcFirstLastPara="1" wrap="square" lIns="337275" tIns="337275" rIns="337275" bIns="337275" anchor="t" anchorCtr="0">
            <a:normAutofit/>
          </a:bodyPr>
          <a:lstStyle>
            <a:lvl1pPr marL="457200" lvl="0" indent="-647700">
              <a:lnSpc>
                <a:spcPct val="115000"/>
              </a:lnSpc>
              <a:spcBef>
                <a:spcPts val="0"/>
              </a:spcBef>
              <a:spcAft>
                <a:spcPts val="0"/>
              </a:spcAft>
              <a:buClr>
                <a:schemeClr val="dk2"/>
              </a:buClr>
              <a:buSzPts val="6600"/>
              <a:buChar char="●"/>
              <a:defRPr sz="6600">
                <a:solidFill>
                  <a:schemeClr val="dk2"/>
                </a:solidFill>
              </a:defRPr>
            </a:lvl1pPr>
            <a:lvl2pPr marL="914400" lvl="1" indent="-565150">
              <a:lnSpc>
                <a:spcPct val="115000"/>
              </a:lnSpc>
              <a:spcBef>
                <a:spcPts val="0"/>
              </a:spcBef>
              <a:spcAft>
                <a:spcPts val="0"/>
              </a:spcAft>
              <a:buClr>
                <a:schemeClr val="dk2"/>
              </a:buClr>
              <a:buSzPts val="5300"/>
              <a:buChar char="○"/>
              <a:defRPr sz="5300">
                <a:solidFill>
                  <a:schemeClr val="dk2"/>
                </a:solidFill>
              </a:defRPr>
            </a:lvl2pPr>
            <a:lvl3pPr marL="1371600" lvl="2" indent="-565150">
              <a:lnSpc>
                <a:spcPct val="115000"/>
              </a:lnSpc>
              <a:spcBef>
                <a:spcPts val="0"/>
              </a:spcBef>
              <a:spcAft>
                <a:spcPts val="0"/>
              </a:spcAft>
              <a:buClr>
                <a:schemeClr val="dk2"/>
              </a:buClr>
              <a:buSzPts val="5300"/>
              <a:buChar char="■"/>
              <a:defRPr sz="5300">
                <a:solidFill>
                  <a:schemeClr val="dk2"/>
                </a:solidFill>
              </a:defRPr>
            </a:lvl3pPr>
            <a:lvl4pPr marL="1828800" lvl="3" indent="-565150">
              <a:lnSpc>
                <a:spcPct val="115000"/>
              </a:lnSpc>
              <a:spcBef>
                <a:spcPts val="0"/>
              </a:spcBef>
              <a:spcAft>
                <a:spcPts val="0"/>
              </a:spcAft>
              <a:buClr>
                <a:schemeClr val="dk2"/>
              </a:buClr>
              <a:buSzPts val="5300"/>
              <a:buChar char="●"/>
              <a:defRPr sz="5300">
                <a:solidFill>
                  <a:schemeClr val="dk2"/>
                </a:solidFill>
              </a:defRPr>
            </a:lvl4pPr>
            <a:lvl5pPr marL="2286000" lvl="4" indent="-565150">
              <a:lnSpc>
                <a:spcPct val="115000"/>
              </a:lnSpc>
              <a:spcBef>
                <a:spcPts val="0"/>
              </a:spcBef>
              <a:spcAft>
                <a:spcPts val="0"/>
              </a:spcAft>
              <a:buClr>
                <a:schemeClr val="dk2"/>
              </a:buClr>
              <a:buSzPts val="5300"/>
              <a:buChar char="○"/>
              <a:defRPr sz="5300">
                <a:solidFill>
                  <a:schemeClr val="dk2"/>
                </a:solidFill>
              </a:defRPr>
            </a:lvl5pPr>
            <a:lvl6pPr marL="2743200" lvl="5" indent="-565150">
              <a:lnSpc>
                <a:spcPct val="115000"/>
              </a:lnSpc>
              <a:spcBef>
                <a:spcPts val="0"/>
              </a:spcBef>
              <a:spcAft>
                <a:spcPts val="0"/>
              </a:spcAft>
              <a:buClr>
                <a:schemeClr val="dk2"/>
              </a:buClr>
              <a:buSzPts val="5300"/>
              <a:buChar char="■"/>
              <a:defRPr sz="5300">
                <a:solidFill>
                  <a:schemeClr val="dk2"/>
                </a:solidFill>
              </a:defRPr>
            </a:lvl6pPr>
            <a:lvl7pPr marL="3200400" lvl="6" indent="-565150">
              <a:lnSpc>
                <a:spcPct val="115000"/>
              </a:lnSpc>
              <a:spcBef>
                <a:spcPts val="0"/>
              </a:spcBef>
              <a:spcAft>
                <a:spcPts val="0"/>
              </a:spcAft>
              <a:buClr>
                <a:schemeClr val="dk2"/>
              </a:buClr>
              <a:buSzPts val="5300"/>
              <a:buChar char="●"/>
              <a:defRPr sz="5300">
                <a:solidFill>
                  <a:schemeClr val="dk2"/>
                </a:solidFill>
              </a:defRPr>
            </a:lvl7pPr>
            <a:lvl8pPr marL="3657600" lvl="7" indent="-565150">
              <a:lnSpc>
                <a:spcPct val="115000"/>
              </a:lnSpc>
              <a:spcBef>
                <a:spcPts val="0"/>
              </a:spcBef>
              <a:spcAft>
                <a:spcPts val="0"/>
              </a:spcAft>
              <a:buClr>
                <a:schemeClr val="dk2"/>
              </a:buClr>
              <a:buSzPts val="5300"/>
              <a:buChar char="○"/>
              <a:defRPr sz="5300">
                <a:solidFill>
                  <a:schemeClr val="dk2"/>
                </a:solidFill>
              </a:defRPr>
            </a:lvl8pPr>
            <a:lvl9pPr marL="4114800" lvl="8" indent="-565150">
              <a:lnSpc>
                <a:spcPct val="115000"/>
              </a:lnSpc>
              <a:spcBef>
                <a:spcPts val="0"/>
              </a:spcBef>
              <a:spcAft>
                <a:spcPts val="0"/>
              </a:spcAft>
              <a:buClr>
                <a:schemeClr val="dk2"/>
              </a:buClr>
              <a:buSzPts val="5300"/>
              <a:buChar char="■"/>
              <a:defRPr sz="5300">
                <a:solidFill>
                  <a:schemeClr val="dk2"/>
                </a:solidFill>
              </a:defRPr>
            </a:lvl9pPr>
          </a:lstStyle>
          <a:p>
            <a:endParaRPr/>
          </a:p>
        </p:txBody>
      </p:sp>
      <p:sp>
        <p:nvSpPr>
          <p:cNvPr id="8" name="Google Shape;8;p1"/>
          <p:cNvSpPr txBox="1">
            <a:spLocks noGrp="1"/>
          </p:cNvSpPr>
          <p:nvPr>
            <p:ph type="sldNum" idx="12"/>
          </p:nvPr>
        </p:nvSpPr>
        <p:spPr>
          <a:xfrm>
            <a:off x="13238215" y="12953380"/>
            <a:ext cx="857400" cy="1092900"/>
          </a:xfrm>
          <a:prstGeom prst="rect">
            <a:avLst/>
          </a:prstGeom>
          <a:noFill/>
          <a:ln>
            <a:noFill/>
          </a:ln>
        </p:spPr>
        <p:txBody>
          <a:bodyPr spcFirstLastPara="1" wrap="square" lIns="337275" tIns="337275" rIns="337275" bIns="337275" anchor="ctr" anchorCtr="0">
            <a:normAutofit fontScale="85000" lnSpcReduction="20000"/>
          </a:bodyPr>
          <a:lstStyle>
            <a:lvl1pPr lvl="0" algn="r">
              <a:buNone/>
              <a:defRPr sz="3800">
                <a:solidFill>
                  <a:schemeClr val="dk2"/>
                </a:solidFill>
              </a:defRPr>
            </a:lvl1pPr>
            <a:lvl2pPr lvl="1" algn="r">
              <a:buNone/>
              <a:defRPr sz="3800">
                <a:solidFill>
                  <a:schemeClr val="dk2"/>
                </a:solidFill>
              </a:defRPr>
            </a:lvl2pPr>
            <a:lvl3pPr lvl="2" algn="r">
              <a:buNone/>
              <a:defRPr sz="3800">
                <a:solidFill>
                  <a:schemeClr val="dk2"/>
                </a:solidFill>
              </a:defRPr>
            </a:lvl3pPr>
            <a:lvl4pPr lvl="3" algn="r">
              <a:buNone/>
              <a:defRPr sz="3800">
                <a:solidFill>
                  <a:schemeClr val="dk2"/>
                </a:solidFill>
              </a:defRPr>
            </a:lvl4pPr>
            <a:lvl5pPr lvl="4" algn="r">
              <a:buNone/>
              <a:defRPr sz="3800">
                <a:solidFill>
                  <a:schemeClr val="dk2"/>
                </a:solidFill>
              </a:defRPr>
            </a:lvl5pPr>
            <a:lvl6pPr lvl="5" algn="r">
              <a:buNone/>
              <a:defRPr sz="3800">
                <a:solidFill>
                  <a:schemeClr val="dk2"/>
                </a:solidFill>
              </a:defRPr>
            </a:lvl6pPr>
            <a:lvl7pPr lvl="6" algn="r">
              <a:buNone/>
              <a:defRPr sz="3800">
                <a:solidFill>
                  <a:schemeClr val="dk2"/>
                </a:solidFill>
              </a:defRPr>
            </a:lvl7pPr>
            <a:lvl8pPr lvl="7" algn="r">
              <a:buNone/>
              <a:defRPr sz="3800">
                <a:solidFill>
                  <a:schemeClr val="dk2"/>
                </a:solidFill>
              </a:defRPr>
            </a:lvl8pPr>
            <a:lvl9pPr lvl="8" algn="r">
              <a:buNone/>
              <a:defRPr sz="38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964875" y="2783275"/>
            <a:ext cx="5789100" cy="9166200"/>
          </a:xfrm>
          <a:prstGeom prst="rect">
            <a:avLst/>
          </a:prstGeom>
        </p:spPr>
        <p:txBody>
          <a:bodyPr spcFirstLastPara="1" wrap="square" lIns="91425" tIns="122400" rIns="91425" bIns="91425" anchor="t" anchorCtr="0">
            <a:noAutofit/>
          </a:bodyPr>
          <a:lstStyle/>
          <a:p>
            <a:pPr marL="0" lvl="0" indent="0" algn="l" rtl="0">
              <a:spcBef>
                <a:spcPts val="0"/>
              </a:spcBef>
              <a:spcAft>
                <a:spcPts val="0"/>
              </a:spcAft>
              <a:buNone/>
            </a:pPr>
            <a:r>
              <a:rPr lang="pt-BR" sz="2500">
                <a:highlight>
                  <a:schemeClr val="lt1"/>
                </a:highlight>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endParaRPr sz="2500">
              <a:highlight>
                <a:schemeClr val="lt1"/>
              </a:highlight>
            </a:endParaRPr>
          </a:p>
          <a:p>
            <a:pPr marL="0" lvl="0" indent="0" algn="l" rtl="0">
              <a:spcBef>
                <a:spcPts val="0"/>
              </a:spcBef>
              <a:spcAft>
                <a:spcPts val="0"/>
              </a:spcAft>
              <a:buNone/>
            </a:pPr>
            <a:endParaRPr sz="2500">
              <a:highlight>
                <a:schemeClr val="lt1"/>
              </a:highlight>
            </a:endParaRPr>
          </a:p>
          <a:p>
            <a:pPr marL="0" lvl="0" indent="0" algn="l" rtl="0">
              <a:spcBef>
                <a:spcPts val="0"/>
              </a:spcBef>
              <a:spcAft>
                <a:spcPts val="0"/>
              </a:spcAft>
              <a:buNone/>
            </a:pPr>
            <a:r>
              <a:rPr lang="pt-BR" sz="2500">
                <a:highlight>
                  <a:schemeClr val="lt1"/>
                </a:highlight>
              </a:rPr>
              <a:t>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sz="2500">
              <a:highlight>
                <a:schemeClr val="lt1"/>
              </a:highlight>
            </a:endParaRPr>
          </a:p>
          <a:p>
            <a:pPr marL="0" lvl="0" indent="0" algn="ctr" rtl="0">
              <a:spcBef>
                <a:spcPts val="0"/>
              </a:spcBef>
              <a:spcAft>
                <a:spcPts val="0"/>
              </a:spcAft>
              <a:buNone/>
            </a:pPr>
            <a:endParaRPr/>
          </a:p>
        </p:txBody>
      </p:sp>
      <p:sp>
        <p:nvSpPr>
          <p:cNvPr id="55" name="Google Shape;55;p13"/>
          <p:cNvSpPr txBox="1"/>
          <p:nvPr/>
        </p:nvSpPr>
        <p:spPr>
          <a:xfrm>
            <a:off x="1966800" y="695975"/>
            <a:ext cx="103539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3800" b="1">
                <a:latin typeface="Arial Narrow"/>
                <a:ea typeface="Arial Narrow"/>
                <a:cs typeface="Arial Narrow"/>
                <a:sym typeface="Arial Narrow"/>
              </a:rPr>
              <a:t>Insira seu título aqui</a:t>
            </a:r>
            <a:endParaRPr sz="3800" b="1">
              <a:latin typeface="Arial Narrow"/>
              <a:ea typeface="Arial Narrow"/>
              <a:cs typeface="Arial Narrow"/>
              <a:sym typeface="Arial Narrow"/>
            </a:endParaRPr>
          </a:p>
        </p:txBody>
      </p:sp>
      <p:sp>
        <p:nvSpPr>
          <p:cNvPr id="56" name="Google Shape;56;p13"/>
          <p:cNvSpPr txBox="1">
            <a:spLocks noGrp="1"/>
          </p:cNvSpPr>
          <p:nvPr>
            <p:ph type="subTitle" idx="1"/>
          </p:nvPr>
        </p:nvSpPr>
        <p:spPr>
          <a:xfrm>
            <a:off x="7463150" y="2783275"/>
            <a:ext cx="5789100" cy="9318600"/>
          </a:xfrm>
          <a:prstGeom prst="rect">
            <a:avLst/>
          </a:prstGeom>
        </p:spPr>
        <p:txBody>
          <a:bodyPr spcFirstLastPara="1" wrap="square" lIns="91425" tIns="122400" rIns="91425" bIns="91425" anchor="t" anchorCtr="0">
            <a:noAutofit/>
          </a:bodyPr>
          <a:lstStyle/>
          <a:p>
            <a:pPr marL="0" lvl="0" indent="0" algn="l" rtl="0">
              <a:spcBef>
                <a:spcPts val="0"/>
              </a:spcBef>
              <a:spcAft>
                <a:spcPts val="0"/>
              </a:spcAft>
              <a:buNone/>
            </a:pPr>
            <a:r>
              <a:rPr lang="pt-BR" sz="2500">
                <a:highlight>
                  <a:schemeClr val="lt1"/>
                </a:highlight>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endParaRPr sz="2500">
              <a:highlight>
                <a:schemeClr val="lt1"/>
              </a:highlight>
            </a:endParaRPr>
          </a:p>
          <a:p>
            <a:pPr marL="0" lvl="0" indent="0" algn="l" rtl="0">
              <a:spcBef>
                <a:spcPts val="0"/>
              </a:spcBef>
              <a:spcAft>
                <a:spcPts val="0"/>
              </a:spcAft>
              <a:buNone/>
            </a:pPr>
            <a:endParaRPr sz="2500">
              <a:highlight>
                <a:schemeClr val="lt1"/>
              </a:highlight>
            </a:endParaRPr>
          </a:p>
          <a:p>
            <a:pPr marL="0" lvl="0" indent="0" algn="l" rtl="0">
              <a:spcBef>
                <a:spcPts val="0"/>
              </a:spcBef>
              <a:spcAft>
                <a:spcPts val="0"/>
              </a:spcAft>
              <a:buNone/>
            </a:pPr>
            <a:r>
              <a:rPr lang="pt-BR" sz="2500">
                <a:highlight>
                  <a:schemeClr val="lt1"/>
                </a:highlight>
              </a:rPr>
              <a:t>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sz="2500">
              <a:highlight>
                <a:schemeClr val="lt1"/>
              </a:highlight>
            </a:endParaRPr>
          </a:p>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Words>
  <Application>Microsoft Office PowerPoint</Application>
  <PresentationFormat>Personalizar</PresentationFormat>
  <Paragraphs>7</Paragraphs>
  <Slides>1</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vt:i4>
      </vt:variant>
    </vt:vector>
  </HeadingPairs>
  <TitlesOfParts>
    <vt:vector size="4" baseType="lpstr">
      <vt:lpstr>Arial</vt:lpstr>
      <vt:lpstr>Arial Narrow</vt:lpstr>
      <vt:lpstr>Simple Light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Elaine Martins Parreiras</dc:creator>
  <cp:lastModifiedBy>Admin</cp:lastModifiedBy>
  <cp:revision>1</cp:revision>
  <dcterms:modified xsi:type="dcterms:W3CDTF">2021-10-01T18:16:14Z</dcterms:modified>
</cp:coreProperties>
</file>