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3" r:id="rId8"/>
    <p:sldId id="260" r:id="rId9"/>
    <p:sldId id="261" r:id="rId10"/>
    <p:sldId id="265" r:id="rId11"/>
    <p:sldId id="266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D6A3E-9A29-B418-67CA-FAE2D798C7E4}" v="466" dt="2024-09-12T16:02:18.317"/>
    <p1510:client id="{E4090098-0D04-5FE0-8488-DF79E7BD7FCA}" v="579" dt="2024-09-12T17:52:14.2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ão Paulo Nicolini Gabriel" userId="S::joao.nicolini@uclouvain.be::52c6cfa0-7737-41e0-a6be-2b736399f566" providerId="AD" clId="Web-{6E9D6A3E-9A29-B418-67CA-FAE2D798C7E4}"/>
    <pc:docChg chg="addSld modSld addMainMaster delMainMaster">
      <pc:chgData name="João Paulo Nicolini Gabriel" userId="S::joao.nicolini@uclouvain.be::52c6cfa0-7737-41e0-a6be-2b736399f566" providerId="AD" clId="Web-{6E9D6A3E-9A29-B418-67CA-FAE2D798C7E4}" dt="2024-09-12T16:02:18.317" v="393"/>
      <pc:docMkLst>
        <pc:docMk/>
      </pc:docMkLst>
      <pc:sldChg chg="addSp delSp modSp mod setBg modClrScheme chgLayout">
        <pc:chgData name="João Paulo Nicolini Gabriel" userId="S::joao.nicolini@uclouvain.be::52c6cfa0-7737-41e0-a6be-2b736399f566" providerId="AD" clId="Web-{6E9D6A3E-9A29-B418-67CA-FAE2D798C7E4}" dt="2024-09-12T15:03:07.619" v="129" actId="1076"/>
        <pc:sldMkLst>
          <pc:docMk/>
          <pc:sldMk cId="3784089036" sldId="256"/>
        </pc:sldMkLst>
        <pc:spChg chg="mod">
          <ac:chgData name="João Paulo Nicolini Gabriel" userId="S::joao.nicolini@uclouvain.be::52c6cfa0-7737-41e0-a6be-2b736399f566" providerId="AD" clId="Web-{6E9D6A3E-9A29-B418-67CA-FAE2D798C7E4}" dt="2024-09-12T14:51:38.387" v="71"/>
          <ac:spMkLst>
            <pc:docMk/>
            <pc:sldMk cId="3784089036" sldId="256"/>
            <ac:spMk id="2" creationId="{00000000-0000-0000-0000-000000000000}"/>
          </ac:spMkLst>
        </pc:spChg>
        <pc:spChg chg="del">
          <ac:chgData name="João Paulo Nicolini Gabriel" userId="S::joao.nicolini@uclouvain.be::52c6cfa0-7737-41e0-a6be-2b736399f566" providerId="AD" clId="Web-{6E9D6A3E-9A29-B418-67CA-FAE2D798C7E4}" dt="2024-09-12T14:51:10.682" v="65"/>
          <ac:spMkLst>
            <pc:docMk/>
            <pc:sldMk cId="3784089036" sldId="256"/>
            <ac:spMk id="3" creationId="{00000000-0000-0000-0000-000000000000}"/>
          </ac:spMkLst>
        </pc:spChg>
        <pc:spChg chg="add mod">
          <ac:chgData name="João Paulo Nicolini Gabriel" userId="S::joao.nicolini@uclouvain.be::52c6cfa0-7737-41e0-a6be-2b736399f566" providerId="AD" clId="Web-{6E9D6A3E-9A29-B418-67CA-FAE2D798C7E4}" dt="2024-09-12T15:03:07.619" v="129" actId="1076"/>
          <ac:spMkLst>
            <pc:docMk/>
            <pc:sldMk cId="3784089036" sldId="256"/>
            <ac:spMk id="5" creationId="{9620D4C0-5B20-718F-BEC0-9624D7D5EC4C}"/>
          </ac:spMkLst>
        </pc:spChg>
        <pc:spChg chg="add del">
          <ac:chgData name="João Paulo Nicolini Gabriel" userId="S::joao.nicolini@uclouvain.be::52c6cfa0-7737-41e0-a6be-2b736399f566" providerId="AD" clId="Web-{6E9D6A3E-9A29-B418-67CA-FAE2D798C7E4}" dt="2024-09-12T14:51:26.918" v="68"/>
          <ac:spMkLst>
            <pc:docMk/>
            <pc:sldMk cId="3784089036" sldId="256"/>
            <ac:spMk id="9" creationId="{70105F5E-5B61-4F51-927C-5B28DB7DD9BB}"/>
          </ac:spMkLst>
        </pc:spChg>
        <pc:spChg chg="add del">
          <ac:chgData name="João Paulo Nicolini Gabriel" userId="S::joao.nicolini@uclouvain.be::52c6cfa0-7737-41e0-a6be-2b736399f566" providerId="AD" clId="Web-{6E9D6A3E-9A29-B418-67CA-FAE2D798C7E4}" dt="2024-09-12T14:51:26.918" v="68"/>
          <ac:spMkLst>
            <pc:docMk/>
            <pc:sldMk cId="3784089036" sldId="256"/>
            <ac:spMk id="11" creationId="{01BF472D-922F-4673-A4FE-0FC2B18B051A}"/>
          </ac:spMkLst>
        </pc:spChg>
        <pc:spChg chg="add del">
          <ac:chgData name="João Paulo Nicolini Gabriel" userId="S::joao.nicolini@uclouvain.be::52c6cfa0-7737-41e0-a6be-2b736399f566" providerId="AD" clId="Web-{6E9D6A3E-9A29-B418-67CA-FAE2D798C7E4}" dt="2024-09-12T14:51:38.387" v="71"/>
          <ac:spMkLst>
            <pc:docMk/>
            <pc:sldMk cId="3784089036" sldId="256"/>
            <ac:spMk id="13" creationId="{480A35E7-9EF6-40E1-A6C5-0B6D3D7245DD}"/>
          </ac:spMkLst>
        </pc:spChg>
        <pc:spChg chg="add del">
          <ac:chgData name="João Paulo Nicolini Gabriel" userId="S::joao.nicolini@uclouvain.be::52c6cfa0-7737-41e0-a6be-2b736399f566" providerId="AD" clId="Web-{6E9D6A3E-9A29-B418-67CA-FAE2D798C7E4}" dt="2024-09-12T14:51:38.387" v="71"/>
          <ac:spMkLst>
            <pc:docMk/>
            <pc:sldMk cId="3784089036" sldId="256"/>
            <ac:spMk id="14" creationId="{F1CE6CDF-ADB7-468C-85C9-B20A076F3C16}"/>
          </ac:spMkLst>
        </pc:spChg>
        <pc:spChg chg="add del">
          <ac:chgData name="João Paulo Nicolini Gabriel" userId="S::joao.nicolini@uclouvain.be::52c6cfa0-7737-41e0-a6be-2b736399f566" providerId="AD" clId="Web-{6E9D6A3E-9A29-B418-67CA-FAE2D798C7E4}" dt="2024-09-12T14:51:38.387" v="71"/>
          <ac:spMkLst>
            <pc:docMk/>
            <pc:sldMk cId="3784089036" sldId="256"/>
            <ac:spMk id="15" creationId="{639EA3C6-5BB9-4426-BF58-2B808502F815}"/>
          </ac:spMkLst>
        </pc:spChg>
        <pc:spChg chg="add">
          <ac:chgData name="João Paulo Nicolini Gabriel" userId="S::joao.nicolini@uclouvain.be::52c6cfa0-7737-41e0-a6be-2b736399f566" providerId="AD" clId="Web-{6E9D6A3E-9A29-B418-67CA-FAE2D798C7E4}" dt="2024-09-12T14:51:38.387" v="71"/>
          <ac:spMkLst>
            <pc:docMk/>
            <pc:sldMk cId="3784089036" sldId="256"/>
            <ac:spMk id="20" creationId="{A37F4A8A-7B54-4D8D-933A-8921996A0F38}"/>
          </ac:spMkLst>
        </pc:spChg>
        <pc:picChg chg="add mod">
          <ac:chgData name="João Paulo Nicolini Gabriel" userId="S::joao.nicolini@uclouvain.be::52c6cfa0-7737-41e0-a6be-2b736399f566" providerId="AD" clId="Web-{6E9D6A3E-9A29-B418-67CA-FAE2D798C7E4}" dt="2024-09-12T14:51:47.138" v="73" actId="14100"/>
          <ac:picMkLst>
            <pc:docMk/>
            <pc:sldMk cId="3784089036" sldId="256"/>
            <ac:picMk id="4" creationId="{1F7210A3-881F-B720-70C1-57F7FEDC7BAF}"/>
          </ac:picMkLst>
        </pc:picChg>
        <pc:cxnChg chg="add">
          <ac:chgData name="João Paulo Nicolini Gabriel" userId="S::joao.nicolini@uclouvain.be::52c6cfa0-7737-41e0-a6be-2b736399f566" providerId="AD" clId="Web-{6E9D6A3E-9A29-B418-67CA-FAE2D798C7E4}" dt="2024-09-12T14:51:38.387" v="71"/>
          <ac:cxnSpMkLst>
            <pc:docMk/>
            <pc:sldMk cId="3784089036" sldId="256"/>
            <ac:cxnSpMk id="22" creationId="{B0AA360F-DECB-4836-8FB6-22C4BC3FB02D}"/>
          </ac:cxnSpMkLst>
        </pc:cxnChg>
      </pc:sldChg>
      <pc:sldChg chg="addSp delSp modSp new">
        <pc:chgData name="João Paulo Nicolini Gabriel" userId="S::joao.nicolini@uclouvain.be::52c6cfa0-7737-41e0-a6be-2b736399f566" providerId="AD" clId="Web-{6E9D6A3E-9A29-B418-67CA-FAE2D798C7E4}" dt="2024-09-12T15:02:13.366" v="91" actId="1076"/>
        <pc:sldMkLst>
          <pc:docMk/>
          <pc:sldMk cId="985183928" sldId="257"/>
        </pc:sldMkLst>
        <pc:spChg chg="mod">
          <ac:chgData name="João Paulo Nicolini Gabriel" userId="S::joao.nicolini@uclouvain.be::52c6cfa0-7737-41e0-a6be-2b736399f566" providerId="AD" clId="Web-{6E9D6A3E-9A29-B418-67CA-FAE2D798C7E4}" dt="2024-09-12T14:52:37.391" v="81" actId="20577"/>
          <ac:spMkLst>
            <pc:docMk/>
            <pc:sldMk cId="985183928" sldId="257"/>
            <ac:spMk id="2" creationId="{902246E2-535F-DA56-1AB7-3E89A7175DD8}"/>
          </ac:spMkLst>
        </pc:spChg>
        <pc:spChg chg="del">
          <ac:chgData name="João Paulo Nicolini Gabriel" userId="S::joao.nicolini@uclouvain.be::52c6cfa0-7737-41e0-a6be-2b736399f566" providerId="AD" clId="Web-{6E9D6A3E-9A29-B418-67CA-FAE2D798C7E4}" dt="2024-09-12T14:52:40.407" v="82"/>
          <ac:spMkLst>
            <pc:docMk/>
            <pc:sldMk cId="985183928" sldId="257"/>
            <ac:spMk id="3" creationId="{19E42DD0-F3CB-69D9-5F0D-28D5DCBF5D92}"/>
          </ac:spMkLst>
        </pc:spChg>
        <pc:picChg chg="add del mod">
          <ac:chgData name="João Paulo Nicolini Gabriel" userId="S::joao.nicolini@uclouvain.be::52c6cfa0-7737-41e0-a6be-2b736399f566" providerId="AD" clId="Web-{6E9D6A3E-9A29-B418-67CA-FAE2D798C7E4}" dt="2024-09-12T14:59:35.481" v="88"/>
          <ac:picMkLst>
            <pc:docMk/>
            <pc:sldMk cId="985183928" sldId="257"/>
            <ac:picMk id="4" creationId="{AF234B0A-96E7-AF36-47BC-E87413A2D19D}"/>
          </ac:picMkLst>
        </pc:picChg>
        <pc:picChg chg="add mod">
          <ac:chgData name="João Paulo Nicolini Gabriel" userId="S::joao.nicolini@uclouvain.be::52c6cfa0-7737-41e0-a6be-2b736399f566" providerId="AD" clId="Web-{6E9D6A3E-9A29-B418-67CA-FAE2D798C7E4}" dt="2024-09-12T15:02:13.366" v="91" actId="1076"/>
          <ac:picMkLst>
            <pc:docMk/>
            <pc:sldMk cId="985183928" sldId="257"/>
            <ac:picMk id="5" creationId="{154ADA66-2E98-0504-C9C4-0940DFDE2110}"/>
          </ac:picMkLst>
        </pc:picChg>
      </pc:sldChg>
      <pc:sldChg chg="modSp new">
        <pc:chgData name="João Paulo Nicolini Gabriel" userId="S::joao.nicolini@uclouvain.be::52c6cfa0-7737-41e0-a6be-2b736399f566" providerId="AD" clId="Web-{6E9D6A3E-9A29-B418-67CA-FAE2D798C7E4}" dt="2024-09-12T15:16:28.249" v="156" actId="20577"/>
        <pc:sldMkLst>
          <pc:docMk/>
          <pc:sldMk cId="2178600103" sldId="258"/>
        </pc:sldMkLst>
        <pc:spChg chg="mod">
          <ac:chgData name="João Paulo Nicolini Gabriel" userId="S::joao.nicolini@uclouvain.be::52c6cfa0-7737-41e0-a6be-2b736399f566" providerId="AD" clId="Web-{6E9D6A3E-9A29-B418-67CA-FAE2D798C7E4}" dt="2024-09-12T15:15:25.589" v="137" actId="1076"/>
          <ac:spMkLst>
            <pc:docMk/>
            <pc:sldMk cId="2178600103" sldId="258"/>
            <ac:spMk id="2" creationId="{4A775A88-052B-06C3-3946-8E32DDC4A0D2}"/>
          </ac:spMkLst>
        </pc:spChg>
        <pc:spChg chg="mod">
          <ac:chgData name="João Paulo Nicolini Gabriel" userId="S::joao.nicolini@uclouvain.be::52c6cfa0-7737-41e0-a6be-2b736399f566" providerId="AD" clId="Web-{6E9D6A3E-9A29-B418-67CA-FAE2D798C7E4}" dt="2024-09-12T15:16:28.249" v="156" actId="20577"/>
          <ac:spMkLst>
            <pc:docMk/>
            <pc:sldMk cId="2178600103" sldId="258"/>
            <ac:spMk id="3" creationId="{80A2E007-1D78-7C58-3005-92918B4C6BA6}"/>
          </ac:spMkLst>
        </pc:spChg>
      </pc:sldChg>
      <pc:sldChg chg="addSp delSp modSp new">
        <pc:chgData name="João Paulo Nicolini Gabriel" userId="S::joao.nicolini@uclouvain.be::52c6cfa0-7737-41e0-a6be-2b736399f566" providerId="AD" clId="Web-{6E9D6A3E-9A29-B418-67CA-FAE2D798C7E4}" dt="2024-09-12T15:38:54.976" v="239" actId="14100"/>
        <pc:sldMkLst>
          <pc:docMk/>
          <pc:sldMk cId="637408480" sldId="259"/>
        </pc:sldMkLst>
        <pc:spChg chg="mod">
          <ac:chgData name="João Paulo Nicolini Gabriel" userId="S::joao.nicolini@uclouvain.be::52c6cfa0-7737-41e0-a6be-2b736399f566" providerId="AD" clId="Web-{6E9D6A3E-9A29-B418-67CA-FAE2D798C7E4}" dt="2024-09-12T15:20:45.234" v="181" actId="1076"/>
          <ac:spMkLst>
            <pc:docMk/>
            <pc:sldMk cId="637408480" sldId="259"/>
            <ac:spMk id="2" creationId="{B8BA4B0E-C5F0-1290-8D07-2544DE8BB2B2}"/>
          </ac:spMkLst>
        </pc:spChg>
        <pc:spChg chg="del">
          <ac:chgData name="João Paulo Nicolini Gabriel" userId="S::joao.nicolini@uclouvain.be::52c6cfa0-7737-41e0-a6be-2b736399f566" providerId="AD" clId="Web-{6E9D6A3E-9A29-B418-67CA-FAE2D798C7E4}" dt="2024-09-12T15:20:41.719" v="180"/>
          <ac:spMkLst>
            <pc:docMk/>
            <pc:sldMk cId="637408480" sldId="259"/>
            <ac:spMk id="3" creationId="{EFF3C3AD-60E0-ABC0-7341-FE2E5C636018}"/>
          </ac:spMkLst>
        </pc:spChg>
        <pc:spChg chg="add del mod">
          <ac:chgData name="João Paulo Nicolini Gabriel" userId="S::joao.nicolini@uclouvain.be::52c6cfa0-7737-41e0-a6be-2b736399f566" providerId="AD" clId="Web-{6E9D6A3E-9A29-B418-67CA-FAE2D798C7E4}" dt="2024-09-12T15:27:29.823" v="193"/>
          <ac:spMkLst>
            <pc:docMk/>
            <pc:sldMk cId="637408480" sldId="259"/>
            <ac:spMk id="4" creationId="{5691FE99-9BF8-63AA-8064-740839F5B5EF}"/>
          </ac:spMkLst>
        </pc:spChg>
        <pc:spChg chg="add del mod">
          <ac:chgData name="João Paulo Nicolini Gabriel" userId="S::joao.nicolini@uclouvain.be::52c6cfa0-7737-41e0-a6be-2b736399f566" providerId="AD" clId="Web-{6E9D6A3E-9A29-B418-67CA-FAE2D798C7E4}" dt="2024-09-12T15:27:36.917" v="197"/>
          <ac:spMkLst>
            <pc:docMk/>
            <pc:sldMk cId="637408480" sldId="259"/>
            <ac:spMk id="5" creationId="{F7A05CC3-FF3D-80F9-B7EB-DA2D80D88528}"/>
          </ac:spMkLst>
        </pc:spChg>
        <pc:spChg chg="add del mod">
          <ac:chgData name="João Paulo Nicolini Gabriel" userId="S::joao.nicolini@uclouvain.be::52c6cfa0-7737-41e0-a6be-2b736399f566" providerId="AD" clId="Web-{6E9D6A3E-9A29-B418-67CA-FAE2D798C7E4}" dt="2024-09-12T15:27:44.511" v="201"/>
          <ac:spMkLst>
            <pc:docMk/>
            <pc:sldMk cId="637408480" sldId="259"/>
            <ac:spMk id="6" creationId="{8D2889BD-73DA-9ED0-FA81-6879A16587BC}"/>
          </ac:spMkLst>
        </pc:spChg>
        <pc:spChg chg="add mod">
          <ac:chgData name="João Paulo Nicolini Gabriel" userId="S::joao.nicolini@uclouvain.be::52c6cfa0-7737-41e0-a6be-2b736399f566" providerId="AD" clId="Web-{6E9D6A3E-9A29-B418-67CA-FAE2D798C7E4}" dt="2024-09-12T15:38:54.976" v="239" actId="14100"/>
          <ac:spMkLst>
            <pc:docMk/>
            <pc:sldMk cId="637408480" sldId="259"/>
            <ac:spMk id="7" creationId="{A190D21F-FA0F-B666-592C-5EAB8D1DF8C5}"/>
          </ac:spMkLst>
        </pc:spChg>
      </pc:sldChg>
      <pc:sldChg chg="addSp delSp modSp new mod setBg">
        <pc:chgData name="João Paulo Nicolini Gabriel" userId="S::joao.nicolini@uclouvain.be::52c6cfa0-7737-41e0-a6be-2b736399f566" providerId="AD" clId="Web-{6E9D6A3E-9A29-B418-67CA-FAE2D798C7E4}" dt="2024-09-12T15:52:41.670" v="313" actId="14100"/>
        <pc:sldMkLst>
          <pc:docMk/>
          <pc:sldMk cId="1459929860" sldId="260"/>
        </pc:sldMkLst>
        <pc:spChg chg="mod">
          <ac:chgData name="João Paulo Nicolini Gabriel" userId="S::joao.nicolini@uclouvain.be::52c6cfa0-7737-41e0-a6be-2b736399f566" providerId="AD" clId="Web-{6E9D6A3E-9A29-B418-67CA-FAE2D798C7E4}" dt="2024-09-12T15:47:56.667" v="269"/>
          <ac:spMkLst>
            <pc:docMk/>
            <pc:sldMk cId="1459929860" sldId="260"/>
            <ac:spMk id="2" creationId="{9D4A0D20-A4DF-4DBE-5CDC-4A2AD45A1C80}"/>
          </ac:spMkLst>
        </pc:spChg>
        <pc:spChg chg="del">
          <ac:chgData name="João Paulo Nicolini Gabriel" userId="S::joao.nicolini@uclouvain.be::52c6cfa0-7737-41e0-a6be-2b736399f566" providerId="AD" clId="Web-{6E9D6A3E-9A29-B418-67CA-FAE2D798C7E4}" dt="2024-09-12T15:47:32.150" v="262"/>
          <ac:spMkLst>
            <pc:docMk/>
            <pc:sldMk cId="1459929860" sldId="260"/>
            <ac:spMk id="3" creationId="{461119B0-DB17-4870-8278-CA1AA2B74EF6}"/>
          </ac:spMkLst>
        </pc:spChg>
        <pc:spChg chg="add mod">
          <ac:chgData name="João Paulo Nicolini Gabriel" userId="S::joao.nicolini@uclouvain.be::52c6cfa0-7737-41e0-a6be-2b736399f566" providerId="AD" clId="Web-{6E9D6A3E-9A29-B418-67CA-FAE2D798C7E4}" dt="2024-09-12T15:50:59.101" v="308" actId="1076"/>
          <ac:spMkLst>
            <pc:docMk/>
            <pc:sldMk cId="1459929860" sldId="260"/>
            <ac:spMk id="5" creationId="{55BEB8D4-B98C-4723-E66C-F226BCDC53F7}"/>
          </ac:spMkLst>
        </pc:spChg>
        <pc:spChg chg="add del">
          <ac:chgData name="João Paulo Nicolini Gabriel" userId="S::joao.nicolini@uclouvain.be::52c6cfa0-7737-41e0-a6be-2b736399f566" providerId="AD" clId="Web-{6E9D6A3E-9A29-B418-67CA-FAE2D798C7E4}" dt="2024-09-12T15:47:56.667" v="269"/>
          <ac:spMkLst>
            <pc:docMk/>
            <pc:sldMk cId="1459929860" sldId="260"/>
            <ac:spMk id="11" creationId="{0B243D86-12F0-453D-A6EB-74BDD2269252}"/>
          </ac:spMkLst>
        </pc:spChg>
        <pc:picChg chg="add del mod">
          <ac:chgData name="João Paulo Nicolini Gabriel" userId="S::joao.nicolini@uclouvain.be::52c6cfa0-7737-41e0-a6be-2b736399f566" providerId="AD" clId="Web-{6E9D6A3E-9A29-B418-67CA-FAE2D798C7E4}" dt="2024-09-12T15:52:34.998" v="310"/>
          <ac:picMkLst>
            <pc:docMk/>
            <pc:sldMk cId="1459929860" sldId="260"/>
            <ac:picMk id="4" creationId="{8E832A6C-E5E9-3280-A7C3-43300ABDEB19}"/>
          </ac:picMkLst>
        </pc:picChg>
        <pc:picChg chg="add mod">
          <ac:chgData name="João Paulo Nicolini Gabriel" userId="S::joao.nicolini@uclouvain.be::52c6cfa0-7737-41e0-a6be-2b736399f566" providerId="AD" clId="Web-{6E9D6A3E-9A29-B418-67CA-FAE2D798C7E4}" dt="2024-09-12T15:52:41.670" v="313" actId="14100"/>
          <ac:picMkLst>
            <pc:docMk/>
            <pc:sldMk cId="1459929860" sldId="260"/>
            <ac:picMk id="6" creationId="{02F71214-5E93-15C7-1EA0-C6431A939C17}"/>
          </ac:picMkLst>
        </pc:picChg>
        <pc:cxnChg chg="add del">
          <ac:chgData name="João Paulo Nicolini Gabriel" userId="S::joao.nicolini@uclouvain.be::52c6cfa0-7737-41e0-a6be-2b736399f566" providerId="AD" clId="Web-{6E9D6A3E-9A29-B418-67CA-FAE2D798C7E4}" dt="2024-09-12T15:47:56.667" v="269"/>
          <ac:cxnSpMkLst>
            <pc:docMk/>
            <pc:sldMk cId="1459929860" sldId="260"/>
            <ac:cxnSpMk id="9" creationId="{D8689CE0-64D2-447C-9C1F-872D111D8AC3}"/>
          </ac:cxnSpMkLst>
        </pc:cxnChg>
        <pc:cxnChg chg="add del">
          <ac:chgData name="João Paulo Nicolini Gabriel" userId="S::joao.nicolini@uclouvain.be::52c6cfa0-7737-41e0-a6be-2b736399f566" providerId="AD" clId="Web-{6E9D6A3E-9A29-B418-67CA-FAE2D798C7E4}" dt="2024-09-12T15:47:56.667" v="269"/>
          <ac:cxnSpMkLst>
            <pc:docMk/>
            <pc:sldMk cId="1459929860" sldId="260"/>
            <ac:cxnSpMk id="13" creationId="{B0AA360F-DECB-4836-8FB6-22C4BC3FB02D}"/>
          </ac:cxnSpMkLst>
        </pc:cxnChg>
      </pc:sldChg>
      <pc:sldChg chg="addSp delSp modSp new mod setBg">
        <pc:chgData name="João Paulo Nicolini Gabriel" userId="S::joao.nicolini@uclouvain.be::52c6cfa0-7737-41e0-a6be-2b736399f566" providerId="AD" clId="Web-{6E9D6A3E-9A29-B418-67CA-FAE2D798C7E4}" dt="2024-09-12T16:01:18.500" v="392" actId="20577"/>
        <pc:sldMkLst>
          <pc:docMk/>
          <pc:sldMk cId="2090677783" sldId="261"/>
        </pc:sldMkLst>
        <pc:spChg chg="mod">
          <ac:chgData name="João Paulo Nicolini Gabriel" userId="S::joao.nicolini@uclouvain.be::52c6cfa0-7737-41e0-a6be-2b736399f566" providerId="AD" clId="Web-{6E9D6A3E-9A29-B418-67CA-FAE2D798C7E4}" dt="2024-09-12T16:00:46.889" v="370"/>
          <ac:spMkLst>
            <pc:docMk/>
            <pc:sldMk cId="2090677783" sldId="261"/>
            <ac:spMk id="2" creationId="{FF97A6F3-1676-8DC5-7F07-D4DEBD090B7C}"/>
          </ac:spMkLst>
        </pc:spChg>
        <pc:spChg chg="del">
          <ac:chgData name="João Paulo Nicolini Gabriel" userId="S::joao.nicolini@uclouvain.be::52c6cfa0-7737-41e0-a6be-2b736399f566" providerId="AD" clId="Web-{6E9D6A3E-9A29-B418-67CA-FAE2D798C7E4}" dt="2024-09-12T15:56:51.249" v="364"/>
          <ac:spMkLst>
            <pc:docMk/>
            <pc:sldMk cId="2090677783" sldId="261"/>
            <ac:spMk id="3" creationId="{BB1EFFD2-943A-40B2-8339-5CD09D408473}"/>
          </ac:spMkLst>
        </pc:spChg>
        <pc:spChg chg="add mod">
          <ac:chgData name="João Paulo Nicolini Gabriel" userId="S::joao.nicolini@uclouvain.be::52c6cfa0-7737-41e0-a6be-2b736399f566" providerId="AD" clId="Web-{6E9D6A3E-9A29-B418-67CA-FAE2D798C7E4}" dt="2024-09-12T16:01:18.500" v="392" actId="20577"/>
          <ac:spMkLst>
            <pc:docMk/>
            <pc:sldMk cId="2090677783" sldId="261"/>
            <ac:spMk id="8" creationId="{0CD334B3-0477-8970-0AC8-3494B54F3401}"/>
          </ac:spMkLst>
        </pc:spChg>
        <pc:spChg chg="add">
          <ac:chgData name="João Paulo Nicolini Gabriel" userId="S::joao.nicolini@uclouvain.be::52c6cfa0-7737-41e0-a6be-2b736399f566" providerId="AD" clId="Web-{6E9D6A3E-9A29-B418-67CA-FAE2D798C7E4}" dt="2024-09-12T16:00:46.889" v="370"/>
          <ac:spMkLst>
            <pc:docMk/>
            <pc:sldMk cId="2090677783" sldId="261"/>
            <ac:spMk id="14" creationId="{511C99DC-C3C5-4EBE-91DD-345109C3D6E0}"/>
          </ac:spMkLst>
        </pc:spChg>
        <pc:picChg chg="add mod">
          <ac:chgData name="João Paulo Nicolini Gabriel" userId="S::joao.nicolini@uclouvain.be::52c6cfa0-7737-41e0-a6be-2b736399f566" providerId="AD" clId="Web-{6E9D6A3E-9A29-B418-67CA-FAE2D798C7E4}" dt="2024-09-12T16:00:46.889" v="370"/>
          <ac:picMkLst>
            <pc:docMk/>
            <pc:sldMk cId="2090677783" sldId="261"/>
            <ac:picMk id="4" creationId="{B6721E10-A72C-1480-8FA6-BF29170F245E}"/>
          </ac:picMkLst>
        </pc:picChg>
        <pc:picChg chg="add mod">
          <ac:chgData name="João Paulo Nicolini Gabriel" userId="S::joao.nicolini@uclouvain.be::52c6cfa0-7737-41e0-a6be-2b736399f566" providerId="AD" clId="Web-{6E9D6A3E-9A29-B418-67CA-FAE2D798C7E4}" dt="2024-09-12T16:00:46.889" v="370"/>
          <ac:picMkLst>
            <pc:docMk/>
            <pc:sldMk cId="2090677783" sldId="261"/>
            <ac:picMk id="5" creationId="{817AC037-7D94-FC57-6980-3184345724D1}"/>
          </ac:picMkLst>
        </pc:picChg>
        <pc:picChg chg="add mod ord">
          <ac:chgData name="João Paulo Nicolini Gabriel" userId="S::joao.nicolini@uclouvain.be::52c6cfa0-7737-41e0-a6be-2b736399f566" providerId="AD" clId="Web-{6E9D6A3E-9A29-B418-67CA-FAE2D798C7E4}" dt="2024-09-12T16:00:46.889" v="370"/>
          <ac:picMkLst>
            <pc:docMk/>
            <pc:sldMk cId="2090677783" sldId="261"/>
            <ac:picMk id="6" creationId="{8685FA72-CD44-BFE2-0289-68B07B2CA340}"/>
          </ac:picMkLst>
        </pc:picChg>
        <pc:picChg chg="add mod">
          <ac:chgData name="João Paulo Nicolini Gabriel" userId="S::joao.nicolini@uclouvain.be::52c6cfa0-7737-41e0-a6be-2b736399f566" providerId="AD" clId="Web-{6E9D6A3E-9A29-B418-67CA-FAE2D798C7E4}" dt="2024-09-12T16:00:46.889" v="370"/>
          <ac:picMkLst>
            <pc:docMk/>
            <pc:sldMk cId="2090677783" sldId="261"/>
            <ac:picMk id="7" creationId="{B80B74F7-BF69-B3C9-8028-193FD76157D6}"/>
          </ac:picMkLst>
        </pc:picChg>
        <pc:cxnChg chg="add">
          <ac:chgData name="João Paulo Nicolini Gabriel" userId="S::joao.nicolini@uclouvain.be::52c6cfa0-7737-41e0-a6be-2b736399f566" providerId="AD" clId="Web-{6E9D6A3E-9A29-B418-67CA-FAE2D798C7E4}" dt="2024-09-12T16:00:46.889" v="370"/>
          <ac:cxnSpMkLst>
            <pc:docMk/>
            <pc:sldMk cId="2090677783" sldId="261"/>
            <ac:cxnSpMk id="12" creationId="{D8689CE0-64D2-447C-9C1F-872D111D8AC3}"/>
          </ac:cxnSpMkLst>
        </pc:cxnChg>
        <pc:cxnChg chg="add">
          <ac:chgData name="João Paulo Nicolini Gabriel" userId="S::joao.nicolini@uclouvain.be::52c6cfa0-7737-41e0-a6be-2b736399f566" providerId="AD" clId="Web-{6E9D6A3E-9A29-B418-67CA-FAE2D798C7E4}" dt="2024-09-12T16:00:46.889" v="370"/>
          <ac:cxnSpMkLst>
            <pc:docMk/>
            <pc:sldMk cId="2090677783" sldId="261"/>
            <ac:cxnSpMk id="16" creationId="{B0AA360F-DECB-4836-8FB6-22C4BC3FB02D}"/>
          </ac:cxnSpMkLst>
        </pc:cxnChg>
      </pc:sldChg>
      <pc:sldChg chg="new">
        <pc:chgData name="João Paulo Nicolini Gabriel" userId="S::joao.nicolini@uclouvain.be::52c6cfa0-7737-41e0-a6be-2b736399f566" providerId="AD" clId="Web-{6E9D6A3E-9A29-B418-67CA-FAE2D798C7E4}" dt="2024-09-12T16:02:18.317" v="393"/>
        <pc:sldMkLst>
          <pc:docMk/>
          <pc:sldMk cId="3972560940" sldId="262"/>
        </pc:sldMkLst>
      </pc:sldChg>
      <pc:sldMasterChg chg="add del addSldLayout delSldLayout">
        <pc:chgData name="João Paulo Nicolini Gabriel" userId="S::joao.nicolini@uclouvain.be::52c6cfa0-7737-41e0-a6be-2b736399f566" providerId="AD" clId="Web-{6E9D6A3E-9A29-B418-67CA-FAE2D798C7E4}" dt="2024-09-12T14:51:26.965" v="69"/>
        <pc:sldMasterMkLst>
          <pc:docMk/>
          <pc:sldMasterMk cId="3071127875" sldId="2147483648"/>
        </pc:sldMasterMkLst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3310491181" sldId="2147483649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3841795644" sldId="2147483650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3466923455" sldId="2147483651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3747632232" sldId="2147483652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2611866596" sldId="2147483653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3395854097" sldId="2147483654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4040201302" sldId="2147483655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2706407263" sldId="2147483656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1610903340" sldId="2147483657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4172787210" sldId="2147483658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65" v="69"/>
          <pc:sldLayoutMkLst>
            <pc:docMk/>
            <pc:sldMasterMk cId="3071127875" sldId="2147483648"/>
            <pc:sldLayoutMk cId="1902177510" sldId="2147483659"/>
          </pc:sldLayoutMkLst>
        </pc:sldLayoutChg>
      </pc:sldMasterChg>
      <pc:sldMasterChg chg="add del replId addSldLayout delSldLayout">
        <pc:chgData name="João Paulo Nicolini Gabriel" userId="S::joao.nicolini@uclouvain.be::52c6cfa0-7737-41e0-a6be-2b736399f566" providerId="AD" clId="Web-{6E9D6A3E-9A29-B418-67CA-FAE2D798C7E4}" dt="2024-09-12T14:51:38.387" v="71"/>
        <pc:sldMasterMkLst>
          <pc:docMk/>
          <pc:sldMasterMk cId="2755439113" sldId="2147483660"/>
        </pc:sldMasterMkLst>
        <pc:sldLayoutChg chg="add del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1376197191" sldId="2147483661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2186049442" sldId="2147483662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4027698342" sldId="2147483663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2944242463" sldId="2147483664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1325007077" sldId="2147483665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2504543645" sldId="2147483666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4184188055" sldId="2147483667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4515800" sldId="2147483668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968805596" sldId="2147483669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876144791" sldId="2147483670"/>
          </pc:sldLayoutMkLst>
        </pc:sldLayoutChg>
        <pc:sldLayoutChg chg="add del replI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2755439113" sldId="2147483660"/>
            <pc:sldLayoutMk cId="2490188125" sldId="2147483671"/>
          </pc:sldLayoutMkLst>
        </pc:sldLayoutChg>
      </pc:sldMasterChg>
      <pc:sldMasterChg chg="add del addSldLayout delSldLayout">
        <pc:chgData name="João Paulo Nicolini Gabriel" userId="S::joao.nicolini@uclouvain.be::52c6cfa0-7737-41e0-a6be-2b736399f566" providerId="AD" clId="Web-{6E9D6A3E-9A29-B418-67CA-FAE2D798C7E4}" dt="2024-09-12T14:51:26.918" v="68"/>
        <pc:sldMasterMkLst>
          <pc:docMk/>
          <pc:sldMasterMk cId="2866811640" sldId="2147483699"/>
        </pc:sldMasterMkLst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1268676710" sldId="2147483688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489933541" sldId="2147483689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3920621030" sldId="2147483690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329425575" sldId="2147483691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2033433990" sldId="2147483692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1616182161" sldId="2147483693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2845212598" sldId="2147483694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4259158535" sldId="2147483695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3198676260" sldId="2147483696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3906503875" sldId="2147483697"/>
          </pc:sldLayoutMkLst>
        </pc:sldLayoutChg>
        <pc:sldLayoutChg chg="add del">
          <pc:chgData name="João Paulo Nicolini Gabriel" userId="S::joao.nicolini@uclouvain.be::52c6cfa0-7737-41e0-a6be-2b736399f566" providerId="AD" clId="Web-{6E9D6A3E-9A29-B418-67CA-FAE2D798C7E4}" dt="2024-09-12T14:51:26.918" v="68"/>
          <pc:sldLayoutMkLst>
            <pc:docMk/>
            <pc:sldMasterMk cId="2866811640" sldId="2147483699"/>
            <pc:sldLayoutMk cId="337264414" sldId="2147483698"/>
          </pc:sldLayoutMkLst>
        </pc:sldLayoutChg>
      </pc:sldMasterChg>
      <pc:sldMasterChg chg="add addSldLayout">
        <pc:chgData name="João Paulo Nicolini Gabriel" userId="S::joao.nicolini@uclouvain.be::52c6cfa0-7737-41e0-a6be-2b736399f566" providerId="AD" clId="Web-{6E9D6A3E-9A29-B418-67CA-FAE2D798C7E4}" dt="2024-09-12T14:51:38.387" v="71"/>
        <pc:sldMasterMkLst>
          <pc:docMk/>
          <pc:sldMasterMk cId="4284244665" sldId="2147483721"/>
        </pc:sldMasterMkLst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288804513" sldId="2147483710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3415123886" sldId="2147483711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1241865644" sldId="2147483712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4063475668" sldId="2147483713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2583690012" sldId="2147483714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2087750226" sldId="2147483715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3520289146" sldId="2147483716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461729498" sldId="2147483717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1689092289" sldId="2147483718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2529745636" sldId="2147483719"/>
          </pc:sldLayoutMkLst>
        </pc:sldLayoutChg>
        <pc:sldLayoutChg chg="add">
          <pc:chgData name="João Paulo Nicolini Gabriel" userId="S::joao.nicolini@uclouvain.be::52c6cfa0-7737-41e0-a6be-2b736399f566" providerId="AD" clId="Web-{6E9D6A3E-9A29-B418-67CA-FAE2D798C7E4}" dt="2024-09-12T14:51:38.387" v="71"/>
          <pc:sldLayoutMkLst>
            <pc:docMk/>
            <pc:sldMasterMk cId="4284244665" sldId="2147483721"/>
            <pc:sldLayoutMk cId="2951856038" sldId="2147483720"/>
          </pc:sldLayoutMkLst>
        </pc:sldLayoutChg>
      </pc:sldMasterChg>
    </pc:docChg>
  </pc:docChgLst>
  <pc:docChgLst>
    <pc:chgData name="João Paulo Nicolini Gabriel" userId="S::joao.nicolini@uclouvain.be::52c6cfa0-7737-41e0-a6be-2b736399f566" providerId="AD" clId="Web-{E4090098-0D04-5FE0-8488-DF79E7BD7FCA}"/>
    <pc:docChg chg="addSld modSld sldOrd">
      <pc:chgData name="João Paulo Nicolini Gabriel" userId="S::joao.nicolini@uclouvain.be::52c6cfa0-7737-41e0-a6be-2b736399f566" providerId="AD" clId="Web-{E4090098-0D04-5FE0-8488-DF79E7BD7FCA}" dt="2024-09-12T17:52:14.209" v="523" actId="1076"/>
      <pc:docMkLst>
        <pc:docMk/>
      </pc:docMkLst>
      <pc:sldChg chg="addSp delSp modSp ord">
        <pc:chgData name="João Paulo Nicolini Gabriel" userId="S::joao.nicolini@uclouvain.be::52c6cfa0-7737-41e0-a6be-2b736399f566" providerId="AD" clId="Web-{E4090098-0D04-5FE0-8488-DF79E7BD7FCA}" dt="2024-09-12T17:17:53.054" v="42"/>
        <pc:sldMkLst>
          <pc:docMk/>
          <pc:sldMk cId="3972560940" sldId="262"/>
        </pc:sldMkLst>
        <pc:spChg chg="mod">
          <ac:chgData name="João Paulo Nicolini Gabriel" userId="S::joao.nicolini@uclouvain.be::52c6cfa0-7737-41e0-a6be-2b736399f566" providerId="AD" clId="Web-{E4090098-0D04-5FE0-8488-DF79E7BD7FCA}" dt="2024-09-12T17:17:23.288" v="38" actId="1076"/>
          <ac:spMkLst>
            <pc:docMk/>
            <pc:sldMk cId="3972560940" sldId="262"/>
            <ac:spMk id="2" creationId="{7322C380-A4A4-5AC9-ECC8-F891F749830B}"/>
          </ac:spMkLst>
        </pc:spChg>
        <pc:spChg chg="del">
          <ac:chgData name="João Paulo Nicolini Gabriel" userId="S::joao.nicolini@uclouvain.be::52c6cfa0-7737-41e0-a6be-2b736399f566" providerId="AD" clId="Web-{E4090098-0D04-5FE0-8488-DF79E7BD7FCA}" dt="2024-09-12T17:17:27.131" v="39"/>
          <ac:spMkLst>
            <pc:docMk/>
            <pc:sldMk cId="3972560940" sldId="262"/>
            <ac:spMk id="3" creationId="{7FD9957B-8DE3-A8AF-E258-4A6CCE066E4F}"/>
          </ac:spMkLst>
        </pc:spChg>
        <pc:picChg chg="add mod">
          <ac:chgData name="João Paulo Nicolini Gabriel" userId="S::joao.nicolini@uclouvain.be::52c6cfa0-7737-41e0-a6be-2b736399f566" providerId="AD" clId="Web-{E4090098-0D04-5FE0-8488-DF79E7BD7FCA}" dt="2024-09-12T17:17:31.928" v="41" actId="1076"/>
          <ac:picMkLst>
            <pc:docMk/>
            <pc:sldMk cId="3972560940" sldId="262"/>
            <ac:picMk id="4" creationId="{B4A3791C-8313-9258-5EE5-DE00D9F909D9}"/>
          </ac:picMkLst>
        </pc:picChg>
      </pc:sldChg>
      <pc:sldChg chg="addSp delSp modSp new">
        <pc:chgData name="João Paulo Nicolini Gabriel" userId="S::joao.nicolini@uclouvain.be::52c6cfa0-7737-41e0-a6be-2b736399f566" providerId="AD" clId="Web-{E4090098-0D04-5FE0-8488-DF79E7BD7FCA}" dt="2024-09-12T17:28:24.057" v="137" actId="20577"/>
        <pc:sldMkLst>
          <pc:docMk/>
          <pc:sldMk cId="1803694808" sldId="263"/>
        </pc:sldMkLst>
        <pc:spChg chg="mod">
          <ac:chgData name="João Paulo Nicolini Gabriel" userId="S::joao.nicolini@uclouvain.be::52c6cfa0-7737-41e0-a6be-2b736399f566" providerId="AD" clId="Web-{E4090098-0D04-5FE0-8488-DF79E7BD7FCA}" dt="2024-09-12T17:24:43.191" v="93" actId="1076"/>
          <ac:spMkLst>
            <pc:docMk/>
            <pc:sldMk cId="1803694808" sldId="263"/>
            <ac:spMk id="2" creationId="{FC611194-A20A-D456-E983-60B104DC2BE7}"/>
          </ac:spMkLst>
        </pc:spChg>
        <pc:spChg chg="del">
          <ac:chgData name="João Paulo Nicolini Gabriel" userId="S::joao.nicolini@uclouvain.be::52c6cfa0-7737-41e0-a6be-2b736399f566" providerId="AD" clId="Web-{E4090098-0D04-5FE0-8488-DF79E7BD7FCA}" dt="2024-09-12T17:24:18.425" v="44"/>
          <ac:spMkLst>
            <pc:docMk/>
            <pc:sldMk cId="1803694808" sldId="263"/>
            <ac:spMk id="3" creationId="{FBDADC4E-CD28-66A0-059C-AA9B1AC81490}"/>
          </ac:spMkLst>
        </pc:spChg>
        <pc:spChg chg="add mod">
          <ac:chgData name="João Paulo Nicolini Gabriel" userId="S::joao.nicolini@uclouvain.be::52c6cfa0-7737-41e0-a6be-2b736399f566" providerId="AD" clId="Web-{E4090098-0D04-5FE0-8488-DF79E7BD7FCA}" dt="2024-09-12T17:28:24.057" v="137" actId="20577"/>
          <ac:spMkLst>
            <pc:docMk/>
            <pc:sldMk cId="1803694808" sldId="263"/>
            <ac:spMk id="5" creationId="{BB4ED2A9-5F6D-1DBF-B859-EF1E0E52A8C6}"/>
          </ac:spMkLst>
        </pc:spChg>
        <pc:picChg chg="add mod ord">
          <ac:chgData name="João Paulo Nicolini Gabriel" userId="S::joao.nicolini@uclouvain.be::52c6cfa0-7737-41e0-a6be-2b736399f566" providerId="AD" clId="Web-{E4090098-0D04-5FE0-8488-DF79E7BD7FCA}" dt="2024-09-12T17:27:46.040" v="99" actId="1076"/>
          <ac:picMkLst>
            <pc:docMk/>
            <pc:sldMk cId="1803694808" sldId="263"/>
            <ac:picMk id="4" creationId="{157C5FEE-D288-E14B-A9EA-30F9B3BECC78}"/>
          </ac:picMkLst>
        </pc:picChg>
      </pc:sldChg>
      <pc:sldChg chg="addSp delSp modSp new mod setBg">
        <pc:chgData name="João Paulo Nicolini Gabriel" userId="S::joao.nicolini@uclouvain.be::52c6cfa0-7737-41e0-a6be-2b736399f566" providerId="AD" clId="Web-{E4090098-0D04-5FE0-8488-DF79E7BD7FCA}" dt="2024-09-12T17:37:49.043" v="191"/>
        <pc:sldMkLst>
          <pc:docMk/>
          <pc:sldMk cId="133905868" sldId="264"/>
        </pc:sldMkLst>
        <pc:spChg chg="mod">
          <ac:chgData name="João Paulo Nicolini Gabriel" userId="S::joao.nicolini@uclouvain.be::52c6cfa0-7737-41e0-a6be-2b736399f566" providerId="AD" clId="Web-{E4090098-0D04-5FE0-8488-DF79E7BD7FCA}" dt="2024-09-12T17:37:49.043" v="191"/>
          <ac:spMkLst>
            <pc:docMk/>
            <pc:sldMk cId="133905868" sldId="264"/>
            <ac:spMk id="2" creationId="{A32FE0CF-79FC-78BF-4DC5-94D006EFA3BF}"/>
          </ac:spMkLst>
        </pc:spChg>
        <pc:spChg chg="del">
          <ac:chgData name="João Paulo Nicolini Gabriel" userId="S::joao.nicolini@uclouvain.be::52c6cfa0-7737-41e0-a6be-2b736399f566" providerId="AD" clId="Web-{E4090098-0D04-5FE0-8488-DF79E7BD7FCA}" dt="2024-09-12T17:35:39.023" v="183"/>
          <ac:spMkLst>
            <pc:docMk/>
            <pc:sldMk cId="133905868" sldId="264"/>
            <ac:spMk id="3" creationId="{363E7815-6472-DBB8-7265-0DF48242751C}"/>
          </ac:spMkLst>
        </pc:spChg>
        <pc:spChg chg="add del">
          <ac:chgData name="João Paulo Nicolini Gabriel" userId="S::joao.nicolini@uclouvain.be::52c6cfa0-7737-41e0-a6be-2b736399f566" providerId="AD" clId="Web-{E4090098-0D04-5FE0-8488-DF79E7BD7FCA}" dt="2024-09-12T17:37:49.027" v="190"/>
          <ac:spMkLst>
            <pc:docMk/>
            <pc:sldMk cId="133905868" sldId="264"/>
            <ac:spMk id="14" creationId="{54B5B241-837D-4FC3-92DF-8E4678289E1E}"/>
          </ac:spMkLst>
        </pc:spChg>
        <pc:spChg chg="add">
          <ac:chgData name="João Paulo Nicolini Gabriel" userId="S::joao.nicolini@uclouvain.be::52c6cfa0-7737-41e0-a6be-2b736399f566" providerId="AD" clId="Web-{E4090098-0D04-5FE0-8488-DF79E7BD7FCA}" dt="2024-09-12T17:37:49.043" v="191"/>
          <ac:spMkLst>
            <pc:docMk/>
            <pc:sldMk cId="133905868" sldId="264"/>
            <ac:spMk id="19" creationId="{511C99DC-C3C5-4EBE-91DD-345109C3D6E0}"/>
          </ac:spMkLst>
        </pc:spChg>
        <pc:picChg chg="add mod ord">
          <ac:chgData name="João Paulo Nicolini Gabriel" userId="S::joao.nicolini@uclouvain.be::52c6cfa0-7737-41e0-a6be-2b736399f566" providerId="AD" clId="Web-{E4090098-0D04-5FE0-8488-DF79E7BD7FCA}" dt="2024-09-12T17:37:49.043" v="191"/>
          <ac:picMkLst>
            <pc:docMk/>
            <pc:sldMk cId="133905868" sldId="264"/>
            <ac:picMk id="4" creationId="{B5F387A4-6BCB-12E0-B80C-C99A1CD8DFC9}"/>
          </ac:picMkLst>
        </pc:picChg>
        <pc:picChg chg="add mod">
          <ac:chgData name="João Paulo Nicolini Gabriel" userId="S::joao.nicolini@uclouvain.be::52c6cfa0-7737-41e0-a6be-2b736399f566" providerId="AD" clId="Web-{E4090098-0D04-5FE0-8488-DF79E7BD7FCA}" dt="2024-09-12T17:37:49.043" v="191"/>
          <ac:picMkLst>
            <pc:docMk/>
            <pc:sldMk cId="133905868" sldId="264"/>
            <ac:picMk id="5" creationId="{F29C57FE-74F4-8470-F0C4-FDD7665DCD3F}"/>
          </ac:picMkLst>
        </pc:picChg>
        <pc:picChg chg="add mod">
          <ac:chgData name="João Paulo Nicolini Gabriel" userId="S::joao.nicolini@uclouvain.be::52c6cfa0-7737-41e0-a6be-2b736399f566" providerId="AD" clId="Web-{E4090098-0D04-5FE0-8488-DF79E7BD7FCA}" dt="2024-09-12T17:37:49.043" v="191"/>
          <ac:picMkLst>
            <pc:docMk/>
            <pc:sldMk cId="133905868" sldId="264"/>
            <ac:picMk id="6" creationId="{074BFCED-51B3-6574-79DF-86352ED7D352}"/>
          </ac:picMkLst>
        </pc:picChg>
        <pc:picChg chg="add mod ord">
          <ac:chgData name="João Paulo Nicolini Gabriel" userId="S::joao.nicolini@uclouvain.be::52c6cfa0-7737-41e0-a6be-2b736399f566" providerId="AD" clId="Web-{E4090098-0D04-5FE0-8488-DF79E7BD7FCA}" dt="2024-09-12T17:37:49.043" v="191"/>
          <ac:picMkLst>
            <pc:docMk/>
            <pc:sldMk cId="133905868" sldId="264"/>
            <ac:picMk id="7" creationId="{2B3644FE-FEC6-8D75-9E82-DF3B20B4EC3A}"/>
          </ac:picMkLst>
        </pc:picChg>
        <pc:cxnChg chg="add del">
          <ac:chgData name="João Paulo Nicolini Gabriel" userId="S::joao.nicolini@uclouvain.be::52c6cfa0-7737-41e0-a6be-2b736399f566" providerId="AD" clId="Web-{E4090098-0D04-5FE0-8488-DF79E7BD7FCA}" dt="2024-09-12T17:37:49.027" v="190"/>
          <ac:cxnSpMkLst>
            <pc:docMk/>
            <pc:sldMk cId="133905868" sldId="264"/>
            <ac:cxnSpMk id="12" creationId="{D8689CE0-64D2-447C-9C1F-872D111D8AC3}"/>
          </ac:cxnSpMkLst>
        </pc:cxnChg>
        <pc:cxnChg chg="add del">
          <ac:chgData name="João Paulo Nicolini Gabriel" userId="S::joao.nicolini@uclouvain.be::52c6cfa0-7737-41e0-a6be-2b736399f566" providerId="AD" clId="Web-{E4090098-0D04-5FE0-8488-DF79E7BD7FCA}" dt="2024-09-12T17:37:49.027" v="190"/>
          <ac:cxnSpMkLst>
            <pc:docMk/>
            <pc:sldMk cId="133905868" sldId="264"/>
            <ac:cxnSpMk id="16" creationId="{B0AA360F-DECB-4836-8FB6-22C4BC3FB02D}"/>
          </ac:cxnSpMkLst>
        </pc:cxnChg>
        <pc:cxnChg chg="add">
          <ac:chgData name="João Paulo Nicolini Gabriel" userId="S::joao.nicolini@uclouvain.be::52c6cfa0-7737-41e0-a6be-2b736399f566" providerId="AD" clId="Web-{E4090098-0D04-5FE0-8488-DF79E7BD7FCA}" dt="2024-09-12T17:37:49.043" v="191"/>
          <ac:cxnSpMkLst>
            <pc:docMk/>
            <pc:sldMk cId="133905868" sldId="264"/>
            <ac:cxnSpMk id="18" creationId="{D8689CE0-64D2-447C-9C1F-872D111D8AC3}"/>
          </ac:cxnSpMkLst>
        </pc:cxnChg>
        <pc:cxnChg chg="add">
          <ac:chgData name="João Paulo Nicolini Gabriel" userId="S::joao.nicolini@uclouvain.be::52c6cfa0-7737-41e0-a6be-2b736399f566" providerId="AD" clId="Web-{E4090098-0D04-5FE0-8488-DF79E7BD7FCA}" dt="2024-09-12T17:37:49.043" v="191"/>
          <ac:cxnSpMkLst>
            <pc:docMk/>
            <pc:sldMk cId="133905868" sldId="264"/>
            <ac:cxnSpMk id="20" creationId="{B0AA360F-DECB-4836-8FB6-22C4BC3FB02D}"/>
          </ac:cxnSpMkLst>
        </pc:cxnChg>
      </pc:sldChg>
      <pc:sldChg chg="addSp delSp modSp new">
        <pc:chgData name="João Paulo Nicolini Gabriel" userId="S::joao.nicolini@uclouvain.be::52c6cfa0-7737-41e0-a6be-2b736399f566" providerId="AD" clId="Web-{E4090098-0D04-5FE0-8488-DF79E7BD7FCA}" dt="2024-09-12T17:49:00.812" v="260" actId="20577"/>
        <pc:sldMkLst>
          <pc:docMk/>
          <pc:sldMk cId="2324223858" sldId="265"/>
        </pc:sldMkLst>
        <pc:spChg chg="mod">
          <ac:chgData name="João Paulo Nicolini Gabriel" userId="S::joao.nicolini@uclouvain.be::52c6cfa0-7737-41e0-a6be-2b736399f566" providerId="AD" clId="Web-{E4090098-0D04-5FE0-8488-DF79E7BD7FCA}" dt="2024-09-12T17:38:43.685" v="237" actId="20577"/>
          <ac:spMkLst>
            <pc:docMk/>
            <pc:sldMk cId="2324223858" sldId="265"/>
            <ac:spMk id="2" creationId="{D7A4099A-44F3-CC3F-E402-83F7743E3004}"/>
          </ac:spMkLst>
        </pc:spChg>
        <pc:spChg chg="del">
          <ac:chgData name="João Paulo Nicolini Gabriel" userId="S::joao.nicolini@uclouvain.be::52c6cfa0-7737-41e0-a6be-2b736399f566" providerId="AD" clId="Web-{E4090098-0D04-5FE0-8488-DF79E7BD7FCA}" dt="2024-09-12T17:38:46.544" v="238"/>
          <ac:spMkLst>
            <pc:docMk/>
            <pc:sldMk cId="2324223858" sldId="265"/>
            <ac:spMk id="3" creationId="{54D99512-518D-B70D-B014-410C914F7DC2}"/>
          </ac:spMkLst>
        </pc:spChg>
        <pc:spChg chg="add del mod">
          <ac:chgData name="João Paulo Nicolini Gabriel" userId="S::joao.nicolini@uclouvain.be::52c6cfa0-7737-41e0-a6be-2b736399f566" providerId="AD" clId="Web-{E4090098-0D04-5FE0-8488-DF79E7BD7FCA}" dt="2024-09-12T17:48:01.389" v="242"/>
          <ac:spMkLst>
            <pc:docMk/>
            <pc:sldMk cId="2324223858" sldId="265"/>
            <ac:spMk id="4" creationId="{2F3F8451-079A-06BA-2A07-5CC61A8B821D}"/>
          </ac:spMkLst>
        </pc:spChg>
        <pc:spChg chg="add del mod">
          <ac:chgData name="João Paulo Nicolini Gabriel" userId="S::joao.nicolini@uclouvain.be::52c6cfa0-7737-41e0-a6be-2b736399f566" providerId="AD" clId="Web-{E4090098-0D04-5FE0-8488-DF79E7BD7FCA}" dt="2024-09-12T17:48:08.498" v="246"/>
          <ac:spMkLst>
            <pc:docMk/>
            <pc:sldMk cId="2324223858" sldId="265"/>
            <ac:spMk id="5" creationId="{F614F344-B3EE-774A-5B28-5B92B86724C0}"/>
          </ac:spMkLst>
        </pc:spChg>
        <pc:spChg chg="add mod">
          <ac:chgData name="João Paulo Nicolini Gabriel" userId="S::joao.nicolini@uclouvain.be::52c6cfa0-7737-41e0-a6be-2b736399f566" providerId="AD" clId="Web-{E4090098-0D04-5FE0-8488-DF79E7BD7FCA}" dt="2024-09-12T17:49:00.812" v="260" actId="20577"/>
          <ac:spMkLst>
            <pc:docMk/>
            <pc:sldMk cId="2324223858" sldId="265"/>
            <ac:spMk id="6" creationId="{A6FEFB12-74C0-F40D-7A5D-AFB83222369D}"/>
          </ac:spMkLst>
        </pc:spChg>
      </pc:sldChg>
      <pc:sldChg chg="modSp new">
        <pc:chgData name="João Paulo Nicolini Gabriel" userId="S::joao.nicolini@uclouvain.be::52c6cfa0-7737-41e0-a6be-2b736399f566" providerId="AD" clId="Web-{E4090098-0D04-5FE0-8488-DF79E7BD7FCA}" dt="2024-09-12T17:52:14.209" v="523" actId="1076"/>
        <pc:sldMkLst>
          <pc:docMk/>
          <pc:sldMk cId="225441194" sldId="266"/>
        </pc:sldMkLst>
        <pc:spChg chg="mod">
          <ac:chgData name="João Paulo Nicolini Gabriel" userId="S::joao.nicolini@uclouvain.be::52c6cfa0-7737-41e0-a6be-2b736399f566" providerId="AD" clId="Web-{E4090098-0D04-5FE0-8488-DF79E7BD7FCA}" dt="2024-09-12T17:52:14.209" v="523" actId="1076"/>
          <ac:spMkLst>
            <pc:docMk/>
            <pc:sldMk cId="225441194" sldId="266"/>
            <ac:spMk id="2" creationId="{D863B6BB-448F-D9FB-0E51-5CB4B5A79C26}"/>
          </ac:spMkLst>
        </pc:spChg>
        <pc:spChg chg="mod">
          <ac:chgData name="João Paulo Nicolini Gabriel" userId="S::joao.nicolini@uclouvain.be::52c6cfa0-7737-41e0-a6be-2b736399f566" providerId="AD" clId="Web-{E4090098-0D04-5FE0-8488-DF79E7BD7FCA}" dt="2024-09-12T17:52:09.552" v="522" actId="1076"/>
          <ac:spMkLst>
            <pc:docMk/>
            <pc:sldMk cId="225441194" sldId="266"/>
            <ac:spMk id="3" creationId="{73BF613C-D54C-BB52-A90D-84EEB88C31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7F83D70-91AA-429A-BD57-1CB6792B30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8136" y="1078030"/>
            <a:ext cx="9288096" cy="2956718"/>
          </a:xfrm>
        </p:spPr>
        <p:txBody>
          <a:bodyPr anchor="t">
            <a:noAutofit/>
          </a:bodyPr>
          <a:lstStyle>
            <a:lvl1pPr algn="l">
              <a:defRPr sz="66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065D245-B564-481D-A323-F73C5BCA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8136" y="4455621"/>
            <a:ext cx="9288096" cy="1435331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8E072EE-51B3-4C0C-A460-4684AB079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1422A5-3076-413B-84CB-ED3BA417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267C68-40D5-477E-9DBC-C28FD4B11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D6C900-05BC-4021-B69F-2DAF974B7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F26E227-253A-44A0-9404-1CFD8CE41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FF5A02-0FC4-41C8-A13C-4C929B288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0459378-C430-49DB-B2D6-E32FBBCD4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7B9D57D-CB8E-4E67-AE2D-2790E2AA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4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82CF945-D70F-49C1-8CE5-5758C11660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2100" y="1091381"/>
            <a:ext cx="2171700" cy="495336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2FDB721-04AA-4330-8045-3F2D9BB4B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091381"/>
            <a:ext cx="8265340" cy="495336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F418C15-991C-4C71-8DCD-DB3B38888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728CC3-5830-4EFA-B28E-1648904DE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DA91B6-E419-4483-9B66-3C758788B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E447C6A-78C3-4687-9A71-A05DBF6700DE}"/>
              </a:ext>
            </a:extLst>
          </p:cNvPr>
          <p:cNvCxnSpPr>
            <a:cxnSpLocks/>
          </p:cNvCxnSpPr>
          <p:nvPr/>
        </p:nvCxnSpPr>
        <p:spPr>
          <a:xfrm>
            <a:off x="11387805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18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3EE2F5-9D3C-4BE7-9AD5-335B31CF2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F98C4F-4BF6-47CF-ABEE-2B12748C4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539070-70D2-4DD1-A439-155343FE2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51AB30-CD74-471D-9FA6-ADC0C901E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A137C4-F19E-4521-8DCB-4E0CF9C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12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48007D-9B1D-4E2C-B38F-29C682099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9127"/>
            <a:ext cx="9272260" cy="3472874"/>
          </a:xfrm>
        </p:spPr>
        <p:txBody>
          <a:bodyPr anchor="t">
            <a:normAutofit/>
          </a:bodyPr>
          <a:lstStyle>
            <a:lvl1pPr>
              <a:defRPr sz="40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960C51B-B525-4032-9D08-2978D7367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0939" y="4572000"/>
            <a:ext cx="9272262" cy="1320801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408851-4DCC-447C-828A-5F7E66F7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C094542-CAEF-4D6C-BE6A-BC100F059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C8BDE40-8468-4051-9703-B751608AA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6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6BF7AE-3892-4896-8C15-7A35A41EF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88136"/>
            <a:ext cx="9890066" cy="129422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FD9A26-86F1-4817-B243-4DE63B4F18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2185" y="2440568"/>
            <a:ext cx="4841505" cy="38012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54BF9B-EA16-48C8-96B9-7A66051BE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40568"/>
            <a:ext cx="4806002" cy="38012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16E2D9F-1FCE-4A1C-996E-DB05777A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0629E05-3F6C-40BF-9324-118588B6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69BE013-C5C0-4CBD-982E-36F037F73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75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BED885-5FE5-4407-BE4D-FAD01C40A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84333"/>
            <a:ext cx="9949455" cy="83885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E322A77-C134-4857-83E5-51217D3C2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2088" y="1923190"/>
            <a:ext cx="4816475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4ECBFE-C62C-471B-BFE4-1272EAC347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2088" y="2825791"/>
            <a:ext cx="4816475" cy="33638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7710AFC6-F407-4F35-BD37-B32F9B4036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5482" y="1923190"/>
            <a:ext cx="4824913" cy="838856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000" b="1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58D60D5-0F83-46CB-92F3-849FC08E6E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5482" y="2825791"/>
            <a:ext cx="4824913" cy="33638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A5AE694-5CA0-48DA-90D3-EC42BD1D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340A80D-4CCB-4899-9E1D-A5967F4E6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F753A9D-469A-4ED9-99A1-7E4B115F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690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87C91E-0A11-4E5D-9B8D-5316E73A2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1B8A8D1-71AD-4F9F-B393-9EED83FE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7E36922-9A4C-453D-9B70-0C3A7028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F5AAEF2-65DC-4E28-9AA4-5115ACB07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75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448B02B-A32A-4383-BBC7-0C383390A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CFF7E77-47E0-4F9E-9148-8D0C59C0C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8005A2-ECF0-4759-A17B-FDECE8068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289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EA1DD4B-5676-477E-8C52-4C1CF160F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4448"/>
            <a:ext cx="3785860" cy="1554362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B5A3E63-EB15-4D82-BF2B-36BB030C4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4500" y="922689"/>
            <a:ext cx="548600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CBE994E-BAB7-43DC-A0E4-C779CF2A33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701254"/>
            <a:ext cx="3785860" cy="316773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EDEFAAA-1B70-42AA-ADCC-F49B5813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4C7B6CC-1C13-4F34-AC86-CCD442C8C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1B638-9061-41AD-AF47-73A4AF8B7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72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CF3C43-1676-4A29-83F9-D788ED2E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940" y="1097280"/>
            <a:ext cx="3785860" cy="1559740"/>
          </a:xfrm>
        </p:spPr>
        <p:txBody>
          <a:bodyPr anchor="t">
            <a:normAutofit/>
          </a:bodyPr>
          <a:lstStyle>
            <a:lvl1pPr>
              <a:defRPr sz="28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214A903-97C7-4349-B8CE-1BBED1942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4500" y="1143000"/>
            <a:ext cx="5486400" cy="4572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F0A9F58-4AEB-4286-98F7-3C77AA913B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90940" y="2697480"/>
            <a:ext cx="3785860" cy="30934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4F55A58-F085-4500-AF61-045B12C8F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9936470-561D-49AE-AC84-B79D483FD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EEF2BE2-DF21-4683-9D5F-849A525F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092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E4438DC-3CEE-4170-9B1C-BAC05CD8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1090245"/>
            <a:ext cx="9922764" cy="129422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7C19D24-DCBE-47F9-8B85-8A118B02B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88136" y="2447778"/>
            <a:ext cx="9922764" cy="3838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4F5788-BDCE-49E2-80AE-31C739C6A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15200" y="6389688"/>
            <a:ext cx="36953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A1E45834-53BD-4C8F-B791-CD5378F4150E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1D5844-8163-4D82-BEFC-BC2D8D511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90940" y="6389688"/>
            <a:ext cx="4433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2698A50-C435-4220-82C6-C8D62A7C9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83190" y="6389688"/>
            <a:ext cx="9402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719D7796-F675-488F-AC46-C88938C80352}" type="slidenum">
              <a:rPr lang="en-US" smtClean="0"/>
              <a:t>‹nº›</a:t>
            </a:fld>
            <a:endParaRPr lang="en-US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D8689CE0-64D2-447C-9C1F-872D111D8AC3}"/>
              </a:ext>
            </a:extLst>
          </p:cNvPr>
          <p:cNvCxnSpPr>
            <a:cxnSpLocks/>
          </p:cNvCxnSpPr>
          <p:nvPr/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24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400" b="1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30000"/>
        </a:lnSpc>
        <a:spcBef>
          <a:spcPts val="10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30000"/>
        </a:lnSpc>
        <a:spcBef>
          <a:spcPts val="500"/>
        </a:spcBef>
        <a:buFont typeface="Neue Haas Grotesk Text Pro" panose="020B0504020202020204" pitchFamily="34" charset="0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xmlns="" id="{A37F4A8A-7B54-4D8D-933A-8921996A0F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8992" y="3678072"/>
            <a:ext cx="9931908" cy="2608427"/>
          </a:xfrm>
        </p:spPr>
        <p:txBody>
          <a:bodyPr anchor="b">
            <a:normAutofit/>
          </a:bodyPr>
          <a:lstStyle/>
          <a:p>
            <a:r>
              <a:rPr lang="fr-FR" sz="6800"/>
              <a:t>UFMG e Sustentabilidade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B0AA360F-DECB-4836-8FB6-22C4BC3FB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119347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 descr="Une image contenant texte, Police, capture d’écran, Graphique&#10;&#10;Description générée automatiquement">
            <a:extLst>
              <a:ext uri="{FF2B5EF4-FFF2-40B4-BE49-F238E27FC236}">
                <a16:creationId xmlns:a16="http://schemas.microsoft.com/office/drawing/2014/main" xmlns="" id="{1F7210A3-881F-B720-70C1-57F7FEDC7B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4710" y="611038"/>
            <a:ext cx="3120606" cy="1118688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9620D4C0-5B20-718F-BEC0-9624D7D5EC4C}"/>
              </a:ext>
            </a:extLst>
          </p:cNvPr>
          <p:cNvSpPr txBox="1"/>
          <p:nvPr/>
        </p:nvSpPr>
        <p:spPr>
          <a:xfrm>
            <a:off x="4208" y="748674"/>
            <a:ext cx="237892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dirty="0"/>
              <a:t>2023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7A4099A-44F3-CC3F-E402-83F7743E3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702" y="213226"/>
            <a:ext cx="9922764" cy="1294228"/>
          </a:xfrm>
        </p:spPr>
        <p:txBody>
          <a:bodyPr/>
          <a:lstStyle/>
          <a:p>
            <a:r>
              <a:rPr lang="fr-FR" dirty="0" err="1"/>
              <a:t>Potenciais</a:t>
            </a:r>
            <a:r>
              <a:rPr lang="fr-FR" dirty="0"/>
              <a:t> da UFMG para </a:t>
            </a:r>
            <a:r>
              <a:rPr lang="fr-FR" dirty="0" err="1"/>
              <a:t>Rankings</a:t>
            </a:r>
            <a:r>
              <a:rPr lang="fr-FR" dirty="0"/>
              <a:t> </a:t>
            </a:r>
            <a:r>
              <a:rPr lang="fr-FR" dirty="0" err="1"/>
              <a:t>Futuros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A6FEFB12-74C0-F40D-7A5D-AFB83222369D}"/>
              </a:ext>
            </a:extLst>
          </p:cNvPr>
          <p:cNvSpPr txBox="1"/>
          <p:nvPr/>
        </p:nvSpPr>
        <p:spPr>
          <a:xfrm>
            <a:off x="540327" y="1634836"/>
            <a:ext cx="11471563" cy="38164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r-FR" sz="1100" b="1" dirty="0">
                <a:ea typeface="+mn-lt"/>
                <a:cs typeface="+mn-lt"/>
              </a:rPr>
              <a:t>ODS 7: Energia </a:t>
            </a:r>
            <a:r>
              <a:rPr lang="fr-FR" sz="1100" b="1" dirty="0" err="1">
                <a:ea typeface="+mn-lt"/>
                <a:cs typeface="+mn-lt"/>
              </a:rPr>
              <a:t>Limpa</a:t>
            </a:r>
            <a:r>
              <a:rPr lang="fr-FR" sz="1100" b="1" dirty="0">
                <a:ea typeface="+mn-lt"/>
                <a:cs typeface="+mn-lt"/>
              </a:rPr>
              <a:t> e </a:t>
            </a:r>
            <a:r>
              <a:rPr lang="fr-FR" sz="1100" b="1" dirty="0" err="1">
                <a:ea typeface="+mn-lt"/>
                <a:cs typeface="+mn-lt"/>
              </a:rPr>
              <a:t>Acessível</a:t>
            </a:r>
            <a:r>
              <a:rPr lang="fr-FR" sz="1100" b="1" dirty="0">
                <a:ea typeface="+mn-lt"/>
                <a:cs typeface="+mn-lt"/>
              </a:rPr>
              <a:t> – </a:t>
            </a:r>
            <a:r>
              <a:rPr lang="fr-FR" sz="1100" b="1" dirty="0" err="1">
                <a:ea typeface="+mn-lt"/>
                <a:cs typeface="+mn-lt"/>
              </a:rPr>
              <a:t>Projeto</a:t>
            </a:r>
            <a:r>
              <a:rPr lang="fr-FR" sz="1100" b="1" dirty="0">
                <a:ea typeface="+mn-lt"/>
                <a:cs typeface="+mn-lt"/>
              </a:rPr>
              <a:t> OÁSIS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Projeto</a:t>
            </a:r>
            <a:r>
              <a:rPr lang="fr-FR" sz="1100" b="1" dirty="0">
                <a:ea typeface="+mn-lt"/>
                <a:cs typeface="+mn-lt"/>
              </a:rPr>
              <a:t> OÁSIS</a:t>
            </a:r>
            <a:r>
              <a:rPr lang="fr-FR" sz="1100" dirty="0">
                <a:ea typeface="+mn-lt"/>
                <a:cs typeface="+mn-lt"/>
              </a:rPr>
              <a:t>: </a:t>
            </a:r>
            <a:r>
              <a:rPr lang="fr-FR" sz="1100" dirty="0" err="1">
                <a:ea typeface="+mn-lt"/>
                <a:cs typeface="+mn-lt"/>
              </a:rPr>
              <a:t>Iniciativa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técnico-científica</a:t>
            </a:r>
            <a:r>
              <a:rPr lang="fr-FR" sz="1100" dirty="0">
                <a:ea typeface="+mn-lt"/>
                <a:cs typeface="+mn-lt"/>
              </a:rPr>
              <a:t> para </a:t>
            </a:r>
            <a:r>
              <a:rPr lang="fr-FR" sz="1100" dirty="0" err="1">
                <a:ea typeface="+mn-lt"/>
                <a:cs typeface="+mn-lt"/>
              </a:rPr>
              <a:t>redução</a:t>
            </a:r>
            <a:r>
              <a:rPr lang="fr-FR" sz="1100" dirty="0">
                <a:ea typeface="+mn-lt"/>
                <a:cs typeface="+mn-lt"/>
              </a:rPr>
              <a:t> de gastos </a:t>
            </a:r>
            <a:r>
              <a:rPr lang="fr-FR" sz="1100" dirty="0" err="1">
                <a:ea typeface="+mn-lt"/>
                <a:cs typeface="+mn-lt"/>
              </a:rPr>
              <a:t>energéticos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por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meio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uma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minirrede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energia</a:t>
            </a:r>
            <a:r>
              <a:rPr lang="fr-FR" sz="1100" dirty="0">
                <a:ea typeface="+mn-lt"/>
                <a:cs typeface="+mn-lt"/>
              </a:rPr>
              <a:t> no campus </a:t>
            </a:r>
            <a:r>
              <a:rPr lang="fr-FR" sz="1100" dirty="0" err="1">
                <a:ea typeface="+mn-lt"/>
                <a:cs typeface="+mn-lt"/>
              </a:rPr>
              <a:t>Pampulha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dirty="0" err="1">
                <a:ea typeface="+mn-lt"/>
                <a:cs typeface="+mn-lt"/>
              </a:rPr>
              <a:t>Uso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geração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distribuída</a:t>
            </a:r>
            <a:r>
              <a:rPr lang="fr-FR" sz="1100" dirty="0">
                <a:ea typeface="+mn-lt"/>
                <a:cs typeface="+mn-lt"/>
              </a:rPr>
              <a:t> com </a:t>
            </a:r>
            <a:r>
              <a:rPr lang="fr-FR" sz="1100" b="1" dirty="0" err="1">
                <a:ea typeface="+mn-lt"/>
                <a:cs typeface="+mn-lt"/>
              </a:rPr>
              <a:t>tecnologia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fotovoltaica</a:t>
            </a:r>
            <a:r>
              <a:rPr lang="fr-FR" sz="1100" dirty="0">
                <a:ea typeface="+mn-lt"/>
                <a:cs typeface="+mn-lt"/>
              </a:rPr>
              <a:t>, </a:t>
            </a:r>
            <a:r>
              <a:rPr lang="fr-FR" sz="1100" b="1" dirty="0" err="1">
                <a:ea typeface="+mn-lt"/>
                <a:cs typeface="+mn-lt"/>
              </a:rPr>
              <a:t>microturbinas</a:t>
            </a:r>
            <a:r>
              <a:rPr lang="fr-FR" sz="1100" b="1" dirty="0">
                <a:ea typeface="+mn-lt"/>
                <a:cs typeface="+mn-lt"/>
              </a:rPr>
              <a:t> a </a:t>
            </a:r>
            <a:r>
              <a:rPr lang="fr-FR" sz="1100" b="1" dirty="0" err="1">
                <a:ea typeface="+mn-lt"/>
                <a:cs typeface="+mn-lt"/>
              </a:rPr>
              <a:t>gás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natural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b="1" dirty="0" err="1">
                <a:ea typeface="+mn-lt"/>
                <a:cs typeface="+mn-lt"/>
              </a:rPr>
              <a:t>armazenagem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em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baterias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err="1">
                <a:ea typeface="+mn-lt"/>
                <a:cs typeface="+mn-lt"/>
              </a:rPr>
              <a:t>Minirrede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err="1">
                <a:ea typeface="+mn-lt"/>
                <a:cs typeface="+mn-lt"/>
              </a:rPr>
              <a:t>integrada</a:t>
            </a:r>
            <a:r>
              <a:rPr lang="fr-FR" sz="1100" dirty="0">
                <a:ea typeface="+mn-lt"/>
                <a:cs typeface="+mn-lt"/>
              </a:rPr>
              <a:t> à </a:t>
            </a:r>
            <a:r>
              <a:rPr lang="fr-FR" sz="1100" err="1">
                <a:ea typeface="+mn-lt"/>
                <a:cs typeface="+mn-lt"/>
              </a:rPr>
              <a:t>rede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err="1">
                <a:ea typeface="+mn-lt"/>
                <a:cs typeface="+mn-lt"/>
              </a:rPr>
              <a:t>elétrica</a:t>
            </a:r>
            <a:r>
              <a:rPr lang="fr-FR" sz="1100" dirty="0">
                <a:ea typeface="+mn-lt"/>
                <a:cs typeface="+mn-lt"/>
              </a:rPr>
              <a:t> do campus, </a:t>
            </a:r>
            <a:r>
              <a:rPr lang="fr-FR" sz="1100" err="1">
                <a:ea typeface="+mn-lt"/>
                <a:cs typeface="+mn-lt"/>
              </a:rPr>
              <a:t>contribuindo</a:t>
            </a:r>
            <a:r>
              <a:rPr lang="fr-FR" sz="1100" dirty="0">
                <a:ea typeface="+mn-lt"/>
                <a:cs typeface="+mn-lt"/>
              </a:rPr>
              <a:t> para </a:t>
            </a:r>
            <a:r>
              <a:rPr lang="fr-FR" sz="1100" err="1">
                <a:ea typeface="+mn-lt"/>
                <a:cs typeface="+mn-lt"/>
              </a:rPr>
              <a:t>eficiência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err="1">
                <a:ea typeface="+mn-lt"/>
                <a:cs typeface="+mn-lt"/>
              </a:rPr>
              <a:t>energética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err="1">
                <a:ea typeface="+mn-lt"/>
                <a:cs typeface="+mn-lt"/>
              </a:rPr>
              <a:t>sustentabilidade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endParaRPr lang="fr-FR" sz="11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fr-FR" sz="1100" b="1" dirty="0">
                <a:ea typeface="+mn-lt"/>
                <a:cs typeface="+mn-lt"/>
              </a:rPr>
              <a:t>ODS 7: </a:t>
            </a:r>
            <a:r>
              <a:rPr lang="fr-FR" sz="1100" b="1" dirty="0" err="1">
                <a:ea typeface="+mn-lt"/>
                <a:cs typeface="+mn-lt"/>
              </a:rPr>
              <a:t>Parcerias</a:t>
            </a:r>
            <a:r>
              <a:rPr lang="fr-FR" sz="1100" b="1" dirty="0">
                <a:ea typeface="+mn-lt"/>
                <a:cs typeface="+mn-lt"/>
              </a:rPr>
              <a:t> com </a:t>
            </a:r>
            <a:r>
              <a:rPr lang="fr-FR" sz="1100" b="1" dirty="0" err="1">
                <a:ea typeface="+mn-lt"/>
                <a:cs typeface="+mn-lt"/>
              </a:rPr>
              <a:t>Empresas</a:t>
            </a:r>
            <a:r>
              <a:rPr lang="fr-FR" sz="1100" b="1" dirty="0">
                <a:ea typeface="+mn-lt"/>
                <a:cs typeface="+mn-lt"/>
              </a:rPr>
              <a:t> – Carros </a:t>
            </a:r>
            <a:r>
              <a:rPr lang="fr-FR" sz="1100" b="1" dirty="0" err="1">
                <a:ea typeface="+mn-lt"/>
                <a:cs typeface="+mn-lt"/>
              </a:rPr>
              <a:t>Elétricos</a:t>
            </a:r>
            <a:endParaRPr lang="fr-FR" sz="1100" dirty="0" err="1"/>
          </a:p>
          <a:p>
            <a:pPr marL="742950" lvl="1" indent="-285750">
              <a:buFont typeface="Arial"/>
              <a:buChar char="•"/>
            </a:pPr>
            <a:r>
              <a:rPr lang="fr-FR" sz="1100" dirty="0" err="1">
                <a:ea typeface="+mn-lt"/>
                <a:cs typeface="+mn-lt"/>
              </a:rPr>
              <a:t>Parcerias</a:t>
            </a:r>
            <a:r>
              <a:rPr lang="fr-FR" sz="1100" dirty="0">
                <a:ea typeface="+mn-lt"/>
                <a:cs typeface="+mn-lt"/>
              </a:rPr>
              <a:t> do </a:t>
            </a:r>
            <a:r>
              <a:rPr lang="fr-FR" sz="1100" b="1" dirty="0" err="1">
                <a:ea typeface="+mn-lt"/>
                <a:cs typeface="+mn-lt"/>
              </a:rPr>
              <a:t>BHTech</a:t>
            </a:r>
            <a:r>
              <a:rPr lang="fr-FR" sz="1100" dirty="0">
                <a:ea typeface="+mn-lt"/>
                <a:cs typeface="+mn-lt"/>
              </a:rPr>
              <a:t> (Parque </a:t>
            </a:r>
            <a:r>
              <a:rPr lang="fr-FR" sz="1100" dirty="0" err="1">
                <a:ea typeface="+mn-lt"/>
                <a:cs typeface="+mn-lt"/>
              </a:rPr>
              <a:t>Tecnológico</a:t>
            </a:r>
            <a:r>
              <a:rPr lang="fr-FR" sz="1100" dirty="0">
                <a:ea typeface="+mn-lt"/>
                <a:cs typeface="+mn-lt"/>
              </a:rPr>
              <a:t> de Belo Horizonte) com </a:t>
            </a:r>
            <a:r>
              <a:rPr lang="fr-FR" sz="1100" dirty="0" err="1">
                <a:ea typeface="+mn-lt"/>
                <a:cs typeface="+mn-lt"/>
              </a:rPr>
              <a:t>empresas</a:t>
            </a:r>
            <a:r>
              <a:rPr lang="fr-FR" sz="1100" dirty="0">
                <a:ea typeface="+mn-lt"/>
                <a:cs typeface="+mn-lt"/>
              </a:rPr>
              <a:t> para o </a:t>
            </a:r>
            <a:r>
              <a:rPr lang="fr-FR" sz="1100" dirty="0" err="1">
                <a:ea typeface="+mn-lt"/>
                <a:cs typeface="+mn-lt"/>
              </a:rPr>
              <a:t>desenvolvimento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b="1" dirty="0" err="1">
                <a:ea typeface="+mn-lt"/>
                <a:cs typeface="+mn-lt"/>
              </a:rPr>
              <a:t>carros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elétricos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dirty="0" err="1">
                <a:ea typeface="+mn-lt"/>
                <a:cs typeface="+mn-lt"/>
              </a:rPr>
              <a:t>Contribuição</a:t>
            </a:r>
            <a:r>
              <a:rPr lang="fr-FR" sz="1100" dirty="0">
                <a:ea typeface="+mn-lt"/>
                <a:cs typeface="+mn-lt"/>
              </a:rPr>
              <a:t> para a </a:t>
            </a:r>
            <a:r>
              <a:rPr lang="fr-FR" sz="1100" dirty="0" err="1">
                <a:ea typeface="+mn-lt"/>
                <a:cs typeface="+mn-lt"/>
              </a:rPr>
              <a:t>transição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energética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dirty="0" err="1">
                <a:ea typeface="+mn-lt"/>
                <a:cs typeface="+mn-lt"/>
              </a:rPr>
              <a:t>mobilidade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urbana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sustentável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endParaRPr lang="fr-FR" sz="11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fr-FR" sz="1100" b="1" dirty="0">
                <a:ea typeface="+mn-lt"/>
                <a:cs typeface="+mn-lt"/>
              </a:rPr>
              <a:t>ODS 2: </a:t>
            </a:r>
            <a:r>
              <a:rPr lang="fr-FR" sz="1100" b="1" dirty="0" err="1">
                <a:ea typeface="+mn-lt"/>
                <a:cs typeface="+mn-lt"/>
              </a:rPr>
              <a:t>Fome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Zero</a:t>
            </a:r>
            <a:r>
              <a:rPr lang="fr-FR" sz="1100" b="1" dirty="0">
                <a:ea typeface="+mn-lt"/>
                <a:cs typeface="+mn-lt"/>
              </a:rPr>
              <a:t> e </a:t>
            </a:r>
            <a:r>
              <a:rPr lang="fr-FR" sz="1100" b="1" dirty="0" err="1">
                <a:ea typeface="+mn-lt"/>
                <a:cs typeface="+mn-lt"/>
              </a:rPr>
              <a:t>Agricultura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Sustentável</a:t>
            </a:r>
            <a:r>
              <a:rPr lang="fr-FR" sz="1100" b="1" dirty="0">
                <a:ea typeface="+mn-lt"/>
                <a:cs typeface="+mn-lt"/>
              </a:rPr>
              <a:t> / ODS 13: </a:t>
            </a:r>
            <a:r>
              <a:rPr lang="fr-FR" sz="1100" b="1" dirty="0" err="1">
                <a:ea typeface="+mn-lt"/>
                <a:cs typeface="+mn-lt"/>
              </a:rPr>
              <a:t>Ação</a:t>
            </a:r>
            <a:r>
              <a:rPr lang="fr-FR" sz="1100" b="1" dirty="0">
                <a:ea typeface="+mn-lt"/>
                <a:cs typeface="+mn-lt"/>
              </a:rPr>
              <a:t> Contra a </a:t>
            </a:r>
            <a:r>
              <a:rPr lang="fr-FR" sz="1100" b="1" dirty="0" err="1">
                <a:ea typeface="+mn-lt"/>
                <a:cs typeface="+mn-lt"/>
              </a:rPr>
              <a:t>Mudança</a:t>
            </a:r>
            <a:r>
              <a:rPr lang="fr-FR" sz="1100" b="1" dirty="0">
                <a:ea typeface="+mn-lt"/>
                <a:cs typeface="+mn-lt"/>
              </a:rPr>
              <a:t> Global do </a:t>
            </a:r>
            <a:r>
              <a:rPr lang="fr-FR" sz="1100" b="1" dirty="0" err="1">
                <a:ea typeface="+mn-lt"/>
                <a:cs typeface="+mn-lt"/>
              </a:rPr>
              <a:t>Clima</a:t>
            </a:r>
            <a:endParaRPr lang="fr-FR" sz="1100" dirty="0" err="1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Pecuária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Sustentável</a:t>
            </a:r>
            <a:r>
              <a:rPr lang="fr-FR" sz="1100" dirty="0">
                <a:ea typeface="+mn-lt"/>
                <a:cs typeface="+mn-lt"/>
              </a:rPr>
              <a:t> na Fazenda </a:t>
            </a:r>
            <a:r>
              <a:rPr lang="fr-FR" sz="1100" dirty="0" err="1">
                <a:ea typeface="+mn-lt"/>
                <a:cs typeface="+mn-lt"/>
              </a:rPr>
              <a:t>Experimental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Igarapé</a:t>
            </a:r>
            <a:r>
              <a:rPr lang="fr-FR" sz="1100" dirty="0">
                <a:ea typeface="+mn-lt"/>
                <a:cs typeface="+mn-lt"/>
              </a:rPr>
              <a:t>-MG, </a:t>
            </a:r>
            <a:r>
              <a:rPr lang="fr-FR" sz="1100" dirty="0" err="1">
                <a:ea typeface="+mn-lt"/>
                <a:cs typeface="+mn-lt"/>
              </a:rPr>
              <a:t>promovendo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práticas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ecologicamente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corretas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Utilização</a:t>
            </a:r>
            <a:r>
              <a:rPr lang="fr-FR" sz="1100" b="1" dirty="0">
                <a:ea typeface="+mn-lt"/>
                <a:cs typeface="+mn-lt"/>
              </a:rPr>
              <a:t> de </a:t>
            </a:r>
            <a:r>
              <a:rPr lang="fr-FR" sz="1100" b="1" dirty="0" err="1">
                <a:ea typeface="+mn-lt"/>
                <a:cs typeface="+mn-lt"/>
              </a:rPr>
              <a:t>alimentos</a:t>
            </a:r>
            <a:r>
              <a:rPr lang="fr-FR" sz="1100" b="1" dirty="0">
                <a:ea typeface="+mn-lt"/>
                <a:cs typeface="+mn-lt"/>
              </a:rPr>
              <a:t> da </a:t>
            </a:r>
            <a:r>
              <a:rPr lang="fr-FR" sz="1100" b="1" dirty="0" err="1">
                <a:ea typeface="+mn-lt"/>
                <a:cs typeface="+mn-lt"/>
              </a:rPr>
              <a:t>agricultura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familiar</a:t>
            </a:r>
            <a:r>
              <a:rPr lang="fr-FR" sz="1100" dirty="0">
                <a:ea typeface="+mn-lt"/>
                <a:cs typeface="+mn-lt"/>
              </a:rPr>
              <a:t> pela FUMP, </a:t>
            </a:r>
            <a:r>
              <a:rPr lang="fr-FR" sz="1100" dirty="0" err="1">
                <a:ea typeface="+mn-lt"/>
                <a:cs typeface="+mn-lt"/>
              </a:rPr>
              <a:t>fomentando</a:t>
            </a:r>
            <a:r>
              <a:rPr lang="fr-FR" sz="1100" dirty="0">
                <a:ea typeface="+mn-lt"/>
                <a:cs typeface="+mn-lt"/>
              </a:rPr>
              <a:t> a </a:t>
            </a:r>
            <a:r>
              <a:rPr lang="fr-FR" sz="1100" dirty="0" err="1">
                <a:ea typeface="+mn-lt"/>
                <a:cs typeface="+mn-lt"/>
              </a:rPr>
              <a:t>economia</a:t>
            </a:r>
            <a:r>
              <a:rPr lang="fr-FR" sz="1100" dirty="0">
                <a:ea typeface="+mn-lt"/>
                <a:cs typeface="+mn-lt"/>
              </a:rPr>
              <a:t> local e </a:t>
            </a:r>
            <a:r>
              <a:rPr lang="fr-FR" sz="1100" dirty="0" err="1">
                <a:ea typeface="+mn-lt"/>
                <a:cs typeface="+mn-lt"/>
              </a:rPr>
              <a:t>práticas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sustentáveis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Monitoramento</a:t>
            </a:r>
            <a:r>
              <a:rPr lang="fr-FR" sz="1100" b="1" dirty="0">
                <a:ea typeface="+mn-lt"/>
                <a:cs typeface="+mn-lt"/>
              </a:rPr>
              <a:t> do </a:t>
            </a:r>
            <a:r>
              <a:rPr lang="fr-FR" sz="1100" b="1" dirty="0" err="1">
                <a:ea typeface="+mn-lt"/>
                <a:cs typeface="+mn-lt"/>
              </a:rPr>
              <a:t>Cerrado</a:t>
            </a:r>
            <a:r>
              <a:rPr lang="fr-FR" sz="1100" dirty="0">
                <a:ea typeface="+mn-lt"/>
                <a:cs typeface="+mn-lt"/>
              </a:rPr>
              <a:t>: Sistemas de </a:t>
            </a:r>
            <a:r>
              <a:rPr lang="fr-FR" sz="1100" dirty="0" err="1">
                <a:ea typeface="+mn-lt"/>
                <a:cs typeface="+mn-lt"/>
              </a:rPr>
              <a:t>prevenção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incêndios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dirty="0" err="1">
                <a:ea typeface="+mn-lt"/>
                <a:cs typeface="+mn-lt"/>
              </a:rPr>
              <a:t>cobertura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vegetal</a:t>
            </a:r>
            <a:r>
              <a:rPr lang="fr-FR" sz="1100" dirty="0">
                <a:ea typeface="+mn-lt"/>
                <a:cs typeface="+mn-lt"/>
              </a:rPr>
              <a:t>, </a:t>
            </a:r>
            <a:r>
              <a:rPr lang="fr-FR" sz="1100" dirty="0" err="1">
                <a:ea typeface="+mn-lt"/>
                <a:cs typeface="+mn-lt"/>
              </a:rPr>
              <a:t>fortalecendo</a:t>
            </a:r>
            <a:r>
              <a:rPr lang="fr-FR" sz="1100" dirty="0">
                <a:ea typeface="+mn-lt"/>
                <a:cs typeface="+mn-lt"/>
              </a:rPr>
              <a:t> a </a:t>
            </a:r>
            <a:r>
              <a:rPr lang="fr-FR" sz="1100" dirty="0" err="1">
                <a:ea typeface="+mn-lt"/>
                <a:cs typeface="+mn-lt"/>
              </a:rPr>
              <a:t>preservação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ambiental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endParaRPr lang="fr-FR" sz="11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fr-FR" sz="1100" b="1" dirty="0">
                <a:ea typeface="+mn-lt"/>
                <a:cs typeface="+mn-lt"/>
              </a:rPr>
              <a:t>ODS 8: </a:t>
            </a:r>
            <a:r>
              <a:rPr lang="fr-FR" sz="1100" b="1" dirty="0" err="1">
                <a:ea typeface="+mn-lt"/>
                <a:cs typeface="+mn-lt"/>
              </a:rPr>
              <a:t>Trabalho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Decente</a:t>
            </a:r>
            <a:r>
              <a:rPr lang="fr-FR" sz="1100" b="1" dirty="0">
                <a:ea typeface="+mn-lt"/>
                <a:cs typeface="+mn-lt"/>
              </a:rPr>
              <a:t> e </a:t>
            </a:r>
            <a:r>
              <a:rPr lang="fr-FR" sz="1100" b="1" dirty="0" err="1">
                <a:ea typeface="+mn-lt"/>
                <a:cs typeface="+mn-lt"/>
              </a:rPr>
              <a:t>Crescimento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Econômico</a:t>
            </a:r>
            <a:r>
              <a:rPr lang="fr-FR" sz="1100" b="1" dirty="0">
                <a:ea typeface="+mn-lt"/>
                <a:cs typeface="+mn-lt"/>
              </a:rPr>
              <a:t> – </a:t>
            </a:r>
            <a:r>
              <a:rPr lang="fr-FR" sz="1100" b="1" dirty="0" err="1">
                <a:ea typeface="+mn-lt"/>
                <a:cs typeface="+mn-lt"/>
              </a:rPr>
              <a:t>Redução</a:t>
            </a:r>
            <a:r>
              <a:rPr lang="fr-FR" sz="1100" b="1" dirty="0">
                <a:ea typeface="+mn-lt"/>
                <a:cs typeface="+mn-lt"/>
              </a:rPr>
              <a:t> de </a:t>
            </a:r>
            <a:r>
              <a:rPr lang="fr-FR" sz="1100" b="1" dirty="0" err="1">
                <a:ea typeface="+mn-lt"/>
                <a:cs typeface="+mn-lt"/>
              </a:rPr>
              <a:t>Plástico</a:t>
            </a:r>
            <a:endParaRPr lang="fr-FR" sz="1100" dirty="0" err="1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BHTech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em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parceria</a:t>
            </a:r>
            <a:r>
              <a:rPr lang="fr-FR" sz="1100" dirty="0">
                <a:ea typeface="+mn-lt"/>
                <a:cs typeface="+mn-lt"/>
              </a:rPr>
              <a:t> com </a:t>
            </a:r>
            <a:r>
              <a:rPr lang="fr-FR" sz="1100" dirty="0" err="1">
                <a:ea typeface="+mn-lt"/>
                <a:cs typeface="+mn-lt"/>
              </a:rPr>
              <a:t>empresas</a:t>
            </a:r>
            <a:r>
              <a:rPr lang="fr-FR" sz="1100" dirty="0">
                <a:ea typeface="+mn-lt"/>
                <a:cs typeface="+mn-lt"/>
              </a:rPr>
              <a:t> no </a:t>
            </a:r>
            <a:r>
              <a:rPr lang="fr-FR" sz="1100" dirty="0" err="1">
                <a:ea typeface="+mn-lt"/>
                <a:cs typeface="+mn-lt"/>
              </a:rPr>
              <a:t>desenvolvimento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b="1" dirty="0" err="1">
                <a:ea typeface="+mn-lt"/>
                <a:cs typeface="+mn-lt"/>
              </a:rPr>
              <a:t>mecanismos</a:t>
            </a:r>
            <a:r>
              <a:rPr lang="fr-FR" sz="1100" b="1" dirty="0">
                <a:ea typeface="+mn-lt"/>
                <a:cs typeface="+mn-lt"/>
              </a:rPr>
              <a:t> para </a:t>
            </a:r>
            <a:r>
              <a:rPr lang="fr-FR" sz="1100" b="1" dirty="0" err="1">
                <a:ea typeface="+mn-lt"/>
                <a:cs typeface="+mn-lt"/>
              </a:rPr>
              <a:t>redução</a:t>
            </a:r>
            <a:r>
              <a:rPr lang="fr-FR" sz="1100" b="1" dirty="0">
                <a:ea typeface="+mn-lt"/>
                <a:cs typeface="+mn-lt"/>
              </a:rPr>
              <a:t> do </a:t>
            </a:r>
            <a:r>
              <a:rPr lang="fr-FR" sz="1100" b="1" dirty="0" err="1">
                <a:ea typeface="+mn-lt"/>
                <a:cs typeface="+mn-lt"/>
              </a:rPr>
              <a:t>consumo</a:t>
            </a:r>
            <a:r>
              <a:rPr lang="fr-FR" sz="1100" b="1" dirty="0">
                <a:ea typeface="+mn-lt"/>
                <a:cs typeface="+mn-lt"/>
              </a:rPr>
              <a:t> de </a:t>
            </a:r>
            <a:r>
              <a:rPr lang="fr-FR" sz="1100" b="1" dirty="0" err="1">
                <a:ea typeface="+mn-lt"/>
                <a:cs typeface="+mn-lt"/>
              </a:rPr>
              <a:t>plástico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dirty="0" err="1">
                <a:ea typeface="+mn-lt"/>
                <a:cs typeface="+mn-lt"/>
              </a:rPr>
              <a:t>práticas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sustentáveis</a:t>
            </a:r>
            <a:r>
              <a:rPr lang="fr-FR" sz="1100" dirty="0">
                <a:ea typeface="+mn-lt"/>
                <a:cs typeface="+mn-lt"/>
              </a:rPr>
              <a:t> na </a:t>
            </a:r>
            <a:r>
              <a:rPr lang="fr-FR" sz="1100" dirty="0" err="1">
                <a:ea typeface="+mn-lt"/>
                <a:cs typeface="+mn-lt"/>
              </a:rPr>
              <a:t>produção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dirty="0" err="1">
                <a:ea typeface="+mn-lt"/>
                <a:cs typeface="+mn-lt"/>
              </a:rPr>
              <a:t>Promove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inovação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dirty="0" err="1">
                <a:ea typeface="+mn-lt"/>
                <a:cs typeface="+mn-lt"/>
              </a:rPr>
              <a:t>sustentabilidade</a:t>
            </a:r>
            <a:r>
              <a:rPr lang="fr-FR" sz="1100" dirty="0">
                <a:ea typeface="+mn-lt"/>
                <a:cs typeface="+mn-lt"/>
              </a:rPr>
              <a:t> no </a:t>
            </a:r>
            <a:r>
              <a:rPr lang="fr-FR" sz="1100" dirty="0" err="1">
                <a:ea typeface="+mn-lt"/>
                <a:cs typeface="+mn-lt"/>
              </a:rPr>
              <a:t>mercado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trabalho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endParaRPr lang="fr-FR" sz="1100" dirty="0"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fr-FR" sz="1100" b="1" dirty="0">
                <a:ea typeface="+mn-lt"/>
                <a:cs typeface="+mn-lt"/>
              </a:rPr>
              <a:t>ODS 6: </a:t>
            </a:r>
            <a:r>
              <a:rPr lang="fr-FR" sz="1100" b="1" dirty="0" err="1">
                <a:ea typeface="+mn-lt"/>
                <a:cs typeface="+mn-lt"/>
              </a:rPr>
              <a:t>Água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Potável</a:t>
            </a:r>
            <a:r>
              <a:rPr lang="fr-FR" sz="1100" b="1" dirty="0">
                <a:ea typeface="+mn-lt"/>
                <a:cs typeface="+mn-lt"/>
              </a:rPr>
              <a:t> e </a:t>
            </a:r>
            <a:r>
              <a:rPr lang="fr-FR" sz="1100" b="1" dirty="0" err="1">
                <a:ea typeface="+mn-lt"/>
                <a:cs typeface="+mn-lt"/>
              </a:rPr>
              <a:t>Saneamento</a:t>
            </a:r>
            <a:r>
              <a:rPr lang="fr-FR" sz="1100" b="1" dirty="0">
                <a:ea typeface="+mn-lt"/>
                <a:cs typeface="+mn-lt"/>
              </a:rPr>
              <a:t> / ODS 14: Vida na </a:t>
            </a:r>
            <a:r>
              <a:rPr lang="fr-FR" sz="1100" b="1" dirty="0" err="1">
                <a:ea typeface="+mn-lt"/>
                <a:cs typeface="+mn-lt"/>
              </a:rPr>
              <a:t>Água</a:t>
            </a:r>
            <a:r>
              <a:rPr lang="fr-FR" sz="1100" b="1" dirty="0">
                <a:ea typeface="+mn-lt"/>
                <a:cs typeface="+mn-lt"/>
              </a:rPr>
              <a:t> – </a:t>
            </a:r>
            <a:r>
              <a:rPr lang="fr-FR" sz="1100" b="1" dirty="0" err="1">
                <a:ea typeface="+mn-lt"/>
                <a:cs typeface="+mn-lt"/>
              </a:rPr>
              <a:t>Projeto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Manuelzão</a:t>
            </a:r>
            <a:endParaRPr lang="fr-FR" sz="1100" dirty="0" err="1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Projeto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Manuelzão</a:t>
            </a:r>
            <a:r>
              <a:rPr lang="fr-FR" sz="1100" dirty="0">
                <a:ea typeface="+mn-lt"/>
                <a:cs typeface="+mn-lt"/>
              </a:rPr>
              <a:t>: </a:t>
            </a:r>
            <a:r>
              <a:rPr lang="fr-FR" sz="1100" dirty="0" err="1">
                <a:ea typeface="+mn-lt"/>
                <a:cs typeface="+mn-lt"/>
              </a:rPr>
              <a:t>Focado</a:t>
            </a:r>
            <a:r>
              <a:rPr lang="fr-FR" sz="1100" dirty="0">
                <a:ea typeface="+mn-lt"/>
                <a:cs typeface="+mn-lt"/>
              </a:rPr>
              <a:t> na </a:t>
            </a:r>
            <a:r>
              <a:rPr lang="fr-FR" sz="1100" dirty="0" err="1">
                <a:ea typeface="+mn-lt"/>
                <a:cs typeface="+mn-lt"/>
              </a:rPr>
              <a:t>recuperação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dirty="0" err="1">
                <a:ea typeface="+mn-lt"/>
                <a:cs typeface="+mn-lt"/>
              </a:rPr>
              <a:t>preservação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das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bacias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hidrográficas</a:t>
            </a:r>
            <a:r>
              <a:rPr lang="fr-FR" sz="1100" dirty="0">
                <a:ea typeface="+mn-lt"/>
                <a:cs typeface="+mn-lt"/>
              </a:rPr>
              <a:t> de Minas Gerais, </a:t>
            </a:r>
            <a:r>
              <a:rPr lang="fr-FR" sz="1100" dirty="0" err="1">
                <a:ea typeface="+mn-lt"/>
                <a:cs typeface="+mn-lt"/>
              </a:rPr>
              <a:t>especialmente</a:t>
            </a:r>
            <a:r>
              <a:rPr lang="fr-FR" sz="1100" dirty="0">
                <a:ea typeface="+mn-lt"/>
                <a:cs typeface="+mn-lt"/>
              </a:rPr>
              <a:t> o Rio </a:t>
            </a:r>
            <a:r>
              <a:rPr lang="fr-FR" sz="1100" dirty="0" err="1">
                <a:ea typeface="+mn-lt"/>
                <a:cs typeface="+mn-lt"/>
              </a:rPr>
              <a:t>das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Velhas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marL="742950" lvl="1" indent="-285750">
              <a:buFont typeface="Arial"/>
              <a:buChar char="•"/>
            </a:pPr>
            <a:r>
              <a:rPr lang="fr-FR" sz="1100" b="1" dirty="0" err="1">
                <a:ea typeface="+mn-lt"/>
                <a:cs typeface="+mn-lt"/>
              </a:rPr>
              <a:t>Projetos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em</a:t>
            </a:r>
            <a:r>
              <a:rPr lang="fr-FR" sz="1100" b="1" dirty="0">
                <a:ea typeface="+mn-lt"/>
                <a:cs typeface="+mn-lt"/>
              </a:rPr>
              <a:t> </a:t>
            </a:r>
            <a:r>
              <a:rPr lang="fr-FR" sz="1100" b="1" dirty="0" err="1">
                <a:ea typeface="+mn-lt"/>
                <a:cs typeface="+mn-lt"/>
              </a:rPr>
              <a:t>Brumadinho</a:t>
            </a:r>
            <a:r>
              <a:rPr lang="fr-FR" sz="1100" dirty="0">
                <a:ea typeface="+mn-lt"/>
                <a:cs typeface="+mn-lt"/>
              </a:rPr>
              <a:t>: </a:t>
            </a:r>
            <a:r>
              <a:rPr lang="fr-FR" sz="1100" dirty="0" err="1">
                <a:ea typeface="+mn-lt"/>
                <a:cs typeface="+mn-lt"/>
              </a:rPr>
              <a:t>Apoio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às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ações</a:t>
            </a:r>
            <a:r>
              <a:rPr lang="fr-FR" sz="1100" dirty="0">
                <a:ea typeface="+mn-lt"/>
                <a:cs typeface="+mn-lt"/>
              </a:rPr>
              <a:t> de </a:t>
            </a:r>
            <a:r>
              <a:rPr lang="fr-FR" sz="1100" dirty="0" err="1">
                <a:ea typeface="+mn-lt"/>
                <a:cs typeface="+mn-lt"/>
              </a:rPr>
              <a:t>recuperação</a:t>
            </a:r>
            <a:r>
              <a:rPr lang="fr-FR" sz="1100" dirty="0">
                <a:ea typeface="+mn-lt"/>
                <a:cs typeface="+mn-lt"/>
              </a:rPr>
              <a:t> e </a:t>
            </a:r>
            <a:r>
              <a:rPr lang="fr-FR" sz="1100" dirty="0" err="1">
                <a:ea typeface="+mn-lt"/>
                <a:cs typeface="+mn-lt"/>
              </a:rPr>
              <a:t>monitoramento</a:t>
            </a:r>
            <a:r>
              <a:rPr lang="fr-FR" sz="1100" dirty="0">
                <a:ea typeface="+mn-lt"/>
                <a:cs typeface="+mn-lt"/>
              </a:rPr>
              <a:t> da </a:t>
            </a:r>
            <a:r>
              <a:rPr lang="fr-FR" sz="1100" dirty="0" err="1">
                <a:ea typeface="+mn-lt"/>
                <a:cs typeface="+mn-lt"/>
              </a:rPr>
              <a:t>qualidade</a:t>
            </a:r>
            <a:r>
              <a:rPr lang="fr-FR" sz="1100" dirty="0">
                <a:ea typeface="+mn-lt"/>
                <a:cs typeface="+mn-lt"/>
              </a:rPr>
              <a:t> da </a:t>
            </a:r>
            <a:r>
              <a:rPr lang="fr-FR" sz="1100" dirty="0" err="1">
                <a:ea typeface="+mn-lt"/>
                <a:cs typeface="+mn-lt"/>
              </a:rPr>
              <a:t>água</a:t>
            </a:r>
            <a:r>
              <a:rPr lang="fr-FR" sz="1100" dirty="0">
                <a:ea typeface="+mn-lt"/>
                <a:cs typeface="+mn-lt"/>
              </a:rPr>
              <a:t> e solo na </a:t>
            </a:r>
            <a:r>
              <a:rPr lang="fr-FR" sz="1100" dirty="0" err="1">
                <a:ea typeface="+mn-lt"/>
                <a:cs typeface="+mn-lt"/>
              </a:rPr>
              <a:t>região</a:t>
            </a:r>
            <a:r>
              <a:rPr lang="fr-FR" sz="1100" dirty="0">
                <a:ea typeface="+mn-lt"/>
                <a:cs typeface="+mn-lt"/>
              </a:rPr>
              <a:t> </a:t>
            </a:r>
            <a:r>
              <a:rPr lang="fr-FR" sz="1100" dirty="0" err="1">
                <a:ea typeface="+mn-lt"/>
                <a:cs typeface="+mn-lt"/>
              </a:rPr>
              <a:t>afetada</a:t>
            </a:r>
            <a:r>
              <a:rPr lang="fr-FR" sz="1100" dirty="0">
                <a:ea typeface="+mn-lt"/>
                <a:cs typeface="+mn-lt"/>
              </a:rPr>
              <a:t>.</a:t>
            </a:r>
            <a:endParaRPr lang="fr-FR" sz="1100" dirty="0"/>
          </a:p>
          <a:p>
            <a:pPr algn="l"/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2324223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863B6BB-448F-D9FB-0E51-5CB4B5A79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6853" y="414509"/>
            <a:ext cx="9922764" cy="1294228"/>
          </a:xfrm>
        </p:spPr>
        <p:txBody>
          <a:bodyPr/>
          <a:lstStyle/>
          <a:p>
            <a:r>
              <a:rPr lang="fr-FR" dirty="0" err="1"/>
              <a:t>Necessidades</a:t>
            </a:r>
            <a:r>
              <a:rPr lang="fr-FR" dirty="0"/>
              <a:t> da UFMG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3BF613C-D54C-BB52-A90D-84EEB88C31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419" y="1714533"/>
            <a:ext cx="9922764" cy="383872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Font typeface="Calibri" panose="020B0504020202020204" pitchFamily="34" charset="0"/>
            </a:pPr>
            <a:r>
              <a:rPr lang="fr-FR" err="1"/>
              <a:t>Atualizar</a:t>
            </a:r>
            <a:r>
              <a:rPr lang="fr-FR" dirty="0"/>
              <a:t> </a:t>
            </a:r>
            <a:r>
              <a:rPr lang="fr-FR" err="1"/>
              <a:t>periódicamente</a:t>
            </a:r>
            <a:r>
              <a:rPr lang="fr-FR" dirty="0"/>
              <a:t> os portais UFMG </a:t>
            </a:r>
            <a:r>
              <a:rPr lang="fr-FR" err="1"/>
              <a:t>Sustentabilidade</a:t>
            </a:r>
            <a:r>
              <a:rPr lang="fr-FR" dirty="0"/>
              <a:t> no que </a:t>
            </a:r>
            <a:r>
              <a:rPr lang="fr-FR" err="1"/>
              <a:t>tange</a:t>
            </a:r>
            <a:r>
              <a:rPr lang="fr-FR" dirty="0"/>
              <a:t> ao </a:t>
            </a:r>
            <a:r>
              <a:rPr lang="fr-FR" err="1"/>
              <a:t>consumo</a:t>
            </a:r>
            <a:r>
              <a:rPr lang="fr-FR" dirty="0"/>
              <a:t> de </a:t>
            </a:r>
            <a:r>
              <a:rPr lang="fr-FR" err="1"/>
              <a:t>água</a:t>
            </a:r>
            <a:r>
              <a:rPr lang="fr-FR" dirty="0"/>
              <a:t> e </a:t>
            </a:r>
            <a:r>
              <a:rPr lang="fr-FR" err="1"/>
              <a:t>energia</a:t>
            </a:r>
            <a:r>
              <a:rPr lang="fr-FR" dirty="0"/>
              <a:t> e </a:t>
            </a:r>
            <a:r>
              <a:rPr lang="fr-FR" err="1"/>
              <a:t>percentuais</a:t>
            </a:r>
            <a:r>
              <a:rPr lang="fr-FR" dirty="0"/>
              <a:t> de </a:t>
            </a:r>
            <a:r>
              <a:rPr lang="fr-FR" err="1"/>
              <a:t>desejos</a:t>
            </a:r>
            <a:r>
              <a:rPr lang="fr-FR" dirty="0"/>
              <a:t> </a:t>
            </a:r>
            <a:r>
              <a:rPr lang="fr-FR" err="1"/>
              <a:t>sólidos</a:t>
            </a:r>
            <a:r>
              <a:rPr lang="fr-FR" dirty="0"/>
              <a:t> </a:t>
            </a:r>
            <a:r>
              <a:rPr lang="fr-FR" err="1"/>
              <a:t>produzidos</a:t>
            </a:r>
            <a:r>
              <a:rPr lang="fr-FR"/>
              <a:t>/</a:t>
            </a:r>
            <a:r>
              <a:rPr lang="fr-FR" err="1"/>
              <a:t>reciclados</a:t>
            </a:r>
            <a:r>
              <a:rPr lang="fr-FR"/>
              <a:t> (</a:t>
            </a:r>
            <a:r>
              <a:rPr lang="fr-FR" err="1"/>
              <a:t>ampliação</a:t>
            </a:r>
            <a:r>
              <a:rPr lang="fr-FR" dirty="0"/>
              <a:t> da </a:t>
            </a:r>
            <a:r>
              <a:rPr lang="fr-FR" err="1"/>
              <a:t>transparência</a:t>
            </a:r>
            <a:r>
              <a:rPr lang="fr-FR" dirty="0"/>
              <a:t>).</a:t>
            </a:r>
            <a:endParaRPr lang="fr-FR"/>
          </a:p>
          <a:p>
            <a:pPr>
              <a:buFont typeface="Calibri" panose="020B0504020202020204" pitchFamily="34" charset="0"/>
            </a:pPr>
            <a:r>
              <a:rPr lang="fr-FR" dirty="0" err="1"/>
              <a:t>Ampliar</a:t>
            </a:r>
            <a:r>
              <a:rPr lang="fr-FR" dirty="0"/>
              <a:t> </a:t>
            </a:r>
            <a:r>
              <a:rPr lang="fr-FR" dirty="0" err="1"/>
              <a:t>reportagem</a:t>
            </a:r>
            <a:r>
              <a:rPr lang="fr-FR" dirty="0"/>
              <a:t> </a:t>
            </a:r>
            <a:r>
              <a:rPr lang="fr-FR" dirty="0" err="1"/>
              <a:t>das</a:t>
            </a:r>
            <a:r>
              <a:rPr lang="fr-FR" dirty="0"/>
              <a:t> </a:t>
            </a:r>
            <a:r>
              <a:rPr lang="fr-FR" dirty="0" err="1"/>
              <a:t>iniciativas</a:t>
            </a:r>
            <a:r>
              <a:rPr lang="fr-FR" dirty="0"/>
              <a:t> </a:t>
            </a:r>
            <a:r>
              <a:rPr lang="fr-FR" dirty="0" err="1"/>
              <a:t>adotadas</a:t>
            </a:r>
            <a:r>
              <a:rPr lang="fr-FR" dirty="0"/>
              <a:t> para </a:t>
            </a:r>
            <a:r>
              <a:rPr lang="fr-FR" dirty="0" err="1"/>
              <a:t>progedir</a:t>
            </a:r>
            <a:r>
              <a:rPr lang="fr-FR" dirty="0"/>
              <a:t> no </a:t>
            </a:r>
            <a:r>
              <a:rPr lang="fr-FR" dirty="0" err="1"/>
              <a:t>desenvolvimento</a:t>
            </a:r>
            <a:r>
              <a:rPr lang="fr-FR" dirty="0"/>
              <a:t> da Agenda 2030 (</a:t>
            </a:r>
            <a:r>
              <a:rPr lang="fr-FR" dirty="0" err="1"/>
              <a:t>obrigatório</a:t>
            </a:r>
            <a:r>
              <a:rPr lang="fr-FR" dirty="0"/>
              <a:t> para </a:t>
            </a:r>
            <a:r>
              <a:rPr lang="fr-FR" dirty="0" err="1"/>
              <a:t>evoluir</a:t>
            </a:r>
            <a:r>
              <a:rPr lang="fr-FR" dirty="0"/>
              <a:t> no ODS 17).</a:t>
            </a:r>
          </a:p>
          <a:p>
            <a:pPr>
              <a:buFont typeface="Calibri" panose="020B0504020202020204" pitchFamily="34" charset="0"/>
            </a:pPr>
            <a:r>
              <a:rPr lang="fr-FR" dirty="0" err="1"/>
              <a:t>Ampliar</a:t>
            </a:r>
            <a:r>
              <a:rPr lang="fr-FR" dirty="0"/>
              <a:t> a </a:t>
            </a:r>
            <a:r>
              <a:rPr lang="fr-FR" dirty="0" err="1"/>
              <a:t>divulgação</a:t>
            </a:r>
            <a:r>
              <a:rPr lang="fr-FR" dirty="0"/>
              <a:t> de </a:t>
            </a:r>
            <a:r>
              <a:rPr lang="fr-FR" dirty="0" err="1"/>
              <a:t>campanhas</a:t>
            </a:r>
            <a:r>
              <a:rPr lang="fr-FR" dirty="0"/>
              <a:t> contra o </a:t>
            </a:r>
            <a:r>
              <a:rPr lang="fr-FR" dirty="0" err="1"/>
              <a:t>uso</a:t>
            </a:r>
            <a:r>
              <a:rPr lang="fr-FR" dirty="0"/>
              <a:t> de </a:t>
            </a:r>
            <a:r>
              <a:rPr lang="fr-FR" dirty="0" err="1"/>
              <a:t>plástico</a:t>
            </a:r>
            <a:r>
              <a:rPr lang="fr-FR" dirty="0"/>
              <a:t> nos </a:t>
            </a:r>
            <a:r>
              <a:rPr lang="fr-FR" dirty="0" err="1"/>
              <a:t>campi</a:t>
            </a:r>
            <a:r>
              <a:rPr lang="fr-FR" dirty="0"/>
              <a:t>.</a:t>
            </a:r>
          </a:p>
          <a:p>
            <a:pPr>
              <a:buFont typeface="Calibri" panose="020B0504020202020204" pitchFamily="34" charset="0"/>
            </a:pPr>
            <a:endParaRPr lang="fr-FR" dirty="0"/>
          </a:p>
          <a:p>
            <a:pPr>
              <a:buFont typeface="Calibri" panose="020B0504020202020204" pitchFamily="34" charset="0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5441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02246E2-535F-DA56-1AB7-3E89A7175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Os 17 ODS</a:t>
            </a:r>
          </a:p>
        </p:txBody>
      </p:sp>
      <p:pic>
        <p:nvPicPr>
          <p:cNvPr id="5" name="Image 4" descr="Une image contenant texte, capture d’écran, logo, Police&#10;&#10;Description générée automatiquement">
            <a:extLst>
              <a:ext uri="{FF2B5EF4-FFF2-40B4-BE49-F238E27FC236}">
                <a16:creationId xmlns:a16="http://schemas.microsoft.com/office/drawing/2014/main" xmlns="" id="{154ADA66-2E98-0504-C9C4-0940DFDE2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3446" y="1956849"/>
            <a:ext cx="7805108" cy="3850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18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A775A88-052B-06C3-3946-8E32DDC4A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92718"/>
            <a:ext cx="9922764" cy="1294228"/>
          </a:xfrm>
        </p:spPr>
        <p:txBody>
          <a:bodyPr/>
          <a:lstStyle/>
          <a:p>
            <a:r>
              <a:rPr lang="fr-FR" dirty="0"/>
              <a:t>A </a:t>
            </a:r>
            <a:r>
              <a:rPr lang="fr-FR" dirty="0" err="1"/>
              <a:t>Inclusão</a:t>
            </a:r>
            <a:r>
              <a:rPr lang="fr-FR" dirty="0"/>
              <a:t> dos ODS </a:t>
            </a:r>
            <a:r>
              <a:rPr lang="fr-FR" dirty="0" err="1"/>
              <a:t>em</a:t>
            </a:r>
            <a:r>
              <a:rPr lang="fr-FR" dirty="0"/>
              <a:t> </a:t>
            </a:r>
            <a:r>
              <a:rPr lang="fr-FR" dirty="0" err="1"/>
              <a:t>Rankings</a:t>
            </a:r>
            <a:r>
              <a:rPr lang="fr-FR" dirty="0"/>
              <a:t> </a:t>
            </a:r>
            <a:r>
              <a:rPr lang="fr-FR" dirty="0" err="1"/>
              <a:t>Internacionais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80A2E007-1D78-7C58-3005-92918B4C6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6973" y="1713488"/>
            <a:ext cx="11474472" cy="4573012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fr-FR" b="1" dirty="0">
                <a:ea typeface="+mn-lt"/>
                <a:cs typeface="+mn-lt"/>
              </a:rPr>
              <a:t>1- </a:t>
            </a:r>
            <a:r>
              <a:rPr lang="fr-FR" b="1" dirty="0" err="1">
                <a:ea typeface="+mn-lt"/>
                <a:cs typeface="+mn-lt"/>
              </a:rPr>
              <a:t>Histórico</a:t>
            </a:r>
            <a:r>
              <a:rPr lang="fr-FR" b="1" dirty="0">
                <a:ea typeface="+mn-lt"/>
                <a:cs typeface="+mn-lt"/>
              </a:rPr>
              <a:t> da </a:t>
            </a:r>
            <a:r>
              <a:rPr lang="fr-FR" b="1" dirty="0" err="1">
                <a:ea typeface="+mn-lt"/>
                <a:cs typeface="+mn-lt"/>
              </a:rPr>
              <a:t>Inclusão</a:t>
            </a:r>
            <a:r>
              <a:rPr lang="fr-FR" b="1" dirty="0">
                <a:ea typeface="+mn-lt"/>
                <a:cs typeface="+mn-lt"/>
              </a:rPr>
              <a:t> de ODS nos </a:t>
            </a:r>
            <a:r>
              <a:rPr lang="fr-FR" b="1" dirty="0" err="1">
                <a:ea typeface="+mn-lt"/>
                <a:cs typeface="+mn-lt"/>
              </a:rPr>
              <a:t>Rankings</a:t>
            </a:r>
            <a:endParaRPr lang="fr-FR" dirty="0" err="1"/>
          </a:p>
          <a:p>
            <a:r>
              <a:rPr lang="fr-FR" dirty="0">
                <a:ea typeface="+mn-lt"/>
                <a:cs typeface="+mn-lt"/>
              </a:rPr>
              <a:t>A </a:t>
            </a:r>
            <a:r>
              <a:rPr lang="fr-FR" dirty="0" err="1">
                <a:ea typeface="+mn-lt"/>
                <a:cs typeface="+mn-lt"/>
              </a:rPr>
              <a:t>inclusão</a:t>
            </a:r>
            <a:r>
              <a:rPr lang="fr-FR" dirty="0">
                <a:ea typeface="+mn-lt"/>
                <a:cs typeface="+mn-lt"/>
              </a:rPr>
              <a:t> dos </a:t>
            </a:r>
            <a:r>
              <a:rPr lang="fr-FR" dirty="0" err="1">
                <a:ea typeface="+mn-lt"/>
                <a:cs typeface="+mn-lt"/>
              </a:rPr>
              <a:t>Objetivos</a:t>
            </a:r>
            <a:r>
              <a:rPr lang="fr-FR" dirty="0">
                <a:ea typeface="+mn-lt"/>
                <a:cs typeface="+mn-lt"/>
              </a:rPr>
              <a:t> de </a:t>
            </a:r>
            <a:r>
              <a:rPr lang="fr-FR" dirty="0" err="1">
                <a:ea typeface="+mn-lt"/>
                <a:cs typeface="+mn-lt"/>
              </a:rPr>
              <a:t>Desenvolvimento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Sustentável</a:t>
            </a:r>
            <a:r>
              <a:rPr lang="fr-FR" dirty="0">
                <a:ea typeface="+mn-lt"/>
                <a:cs typeface="+mn-lt"/>
              </a:rPr>
              <a:t> (ODS) </a:t>
            </a:r>
            <a:r>
              <a:rPr lang="fr-FR" dirty="0" err="1">
                <a:ea typeface="+mn-lt"/>
                <a:cs typeface="+mn-lt"/>
              </a:rPr>
              <a:t>em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rankings</a:t>
            </a:r>
            <a:r>
              <a:rPr lang="fr-FR" dirty="0">
                <a:ea typeface="+mn-lt"/>
                <a:cs typeface="+mn-lt"/>
              </a:rPr>
              <a:t> de </a:t>
            </a:r>
            <a:r>
              <a:rPr lang="fr-FR" dirty="0" err="1">
                <a:ea typeface="+mn-lt"/>
                <a:cs typeface="+mn-lt"/>
              </a:rPr>
              <a:t>avaliação</a:t>
            </a:r>
            <a:r>
              <a:rPr lang="fr-FR" dirty="0">
                <a:ea typeface="+mn-lt"/>
                <a:cs typeface="+mn-lt"/>
              </a:rPr>
              <a:t> do </a:t>
            </a:r>
            <a:r>
              <a:rPr lang="fr-FR" dirty="0" err="1">
                <a:ea typeface="+mn-lt"/>
                <a:cs typeface="+mn-lt"/>
              </a:rPr>
              <a:t>ensino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superior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começou</a:t>
            </a:r>
            <a:r>
              <a:rPr lang="fr-FR" dirty="0">
                <a:ea typeface="+mn-lt"/>
                <a:cs typeface="+mn-lt"/>
              </a:rPr>
              <a:t> a </a:t>
            </a:r>
            <a:r>
              <a:rPr lang="fr-FR" dirty="0" err="1">
                <a:ea typeface="+mn-lt"/>
                <a:cs typeface="+mn-lt"/>
              </a:rPr>
              <a:t>ganhar</a:t>
            </a:r>
            <a:r>
              <a:rPr lang="fr-FR" dirty="0">
                <a:ea typeface="+mn-lt"/>
                <a:cs typeface="+mn-lt"/>
              </a:rPr>
              <a:t> força na </a:t>
            </a:r>
            <a:r>
              <a:rPr lang="fr-FR" dirty="0" err="1">
                <a:ea typeface="+mn-lt"/>
                <a:cs typeface="+mn-lt"/>
              </a:rPr>
              <a:t>última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década</a:t>
            </a:r>
            <a:r>
              <a:rPr lang="fr-FR" dirty="0">
                <a:ea typeface="+mn-lt"/>
                <a:cs typeface="+mn-lt"/>
              </a:rPr>
              <a:t>, à </a:t>
            </a:r>
            <a:r>
              <a:rPr lang="fr-FR" dirty="0" err="1">
                <a:ea typeface="+mn-lt"/>
                <a:cs typeface="+mn-lt"/>
              </a:rPr>
              <a:t>medida</a:t>
            </a:r>
            <a:r>
              <a:rPr lang="fr-FR" dirty="0">
                <a:ea typeface="+mn-lt"/>
                <a:cs typeface="+mn-lt"/>
              </a:rPr>
              <a:t> que a </a:t>
            </a:r>
            <a:r>
              <a:rPr lang="fr-FR" dirty="0" err="1">
                <a:ea typeface="+mn-lt"/>
                <a:cs typeface="+mn-lt"/>
              </a:rPr>
              <a:t>sustentabilidade</a:t>
            </a:r>
            <a:r>
              <a:rPr lang="fr-FR" dirty="0">
                <a:ea typeface="+mn-lt"/>
                <a:cs typeface="+mn-lt"/>
              </a:rPr>
              <a:t> se </a:t>
            </a:r>
            <a:r>
              <a:rPr lang="fr-FR" dirty="0" err="1">
                <a:ea typeface="+mn-lt"/>
                <a:cs typeface="+mn-lt"/>
              </a:rPr>
              <a:t>tornou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uma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prioridade</a:t>
            </a:r>
            <a:r>
              <a:rPr lang="fr-FR" dirty="0">
                <a:ea typeface="+mn-lt"/>
                <a:cs typeface="+mn-lt"/>
              </a:rPr>
              <a:t> global. </a:t>
            </a:r>
            <a:r>
              <a:rPr lang="fr-FR" dirty="0" err="1">
                <a:ea typeface="+mn-lt"/>
                <a:cs typeface="+mn-lt"/>
              </a:rPr>
              <a:t>Universidades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passaram</a:t>
            </a:r>
            <a:r>
              <a:rPr lang="fr-FR" dirty="0">
                <a:ea typeface="+mn-lt"/>
                <a:cs typeface="+mn-lt"/>
              </a:rPr>
              <a:t> a </a:t>
            </a:r>
            <a:r>
              <a:rPr lang="fr-FR" dirty="0" err="1">
                <a:ea typeface="+mn-lt"/>
                <a:cs typeface="+mn-lt"/>
              </a:rPr>
              <a:t>ser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avaliadas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não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apenas</a:t>
            </a:r>
            <a:r>
              <a:rPr lang="fr-FR" dirty="0">
                <a:ea typeface="+mn-lt"/>
                <a:cs typeface="+mn-lt"/>
              </a:rPr>
              <a:t> pela </a:t>
            </a:r>
            <a:r>
              <a:rPr lang="fr-FR" dirty="0" err="1">
                <a:ea typeface="+mn-lt"/>
                <a:cs typeface="+mn-lt"/>
              </a:rPr>
              <a:t>qualidade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acadêmica</a:t>
            </a:r>
            <a:r>
              <a:rPr lang="fr-FR" dirty="0">
                <a:ea typeface="+mn-lt"/>
                <a:cs typeface="+mn-lt"/>
              </a:rPr>
              <a:t>, mas </a:t>
            </a:r>
            <a:r>
              <a:rPr lang="fr-FR" dirty="0" err="1">
                <a:ea typeface="+mn-lt"/>
                <a:cs typeface="+mn-lt"/>
              </a:rPr>
              <a:t>também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por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seu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impacto</a:t>
            </a:r>
            <a:r>
              <a:rPr lang="fr-FR" dirty="0">
                <a:ea typeface="+mn-lt"/>
                <a:cs typeface="+mn-lt"/>
              </a:rPr>
              <a:t> social, </a:t>
            </a:r>
            <a:r>
              <a:rPr lang="fr-FR" dirty="0" err="1">
                <a:ea typeface="+mn-lt"/>
                <a:cs typeface="+mn-lt"/>
              </a:rPr>
              <a:t>ambiental</a:t>
            </a:r>
            <a:r>
              <a:rPr lang="fr-FR" dirty="0">
                <a:ea typeface="+mn-lt"/>
                <a:cs typeface="+mn-lt"/>
              </a:rPr>
              <a:t> e </a:t>
            </a:r>
            <a:r>
              <a:rPr lang="fr-FR" dirty="0" err="1">
                <a:ea typeface="+mn-lt"/>
                <a:cs typeface="+mn-lt"/>
              </a:rPr>
              <a:t>econômico</a:t>
            </a:r>
            <a:r>
              <a:rPr lang="fr-FR" dirty="0">
                <a:ea typeface="+mn-lt"/>
                <a:cs typeface="+mn-lt"/>
              </a:rPr>
              <a:t>.</a:t>
            </a:r>
            <a:endParaRPr lang="fr-FR" dirty="0"/>
          </a:p>
          <a:p>
            <a:pPr marL="0" indent="0">
              <a:buNone/>
            </a:pPr>
            <a:r>
              <a:rPr lang="fr-FR" b="1" dirty="0">
                <a:ea typeface="+mn-lt"/>
                <a:cs typeface="+mn-lt"/>
              </a:rPr>
              <a:t>2- THE Impact </a:t>
            </a:r>
            <a:r>
              <a:rPr lang="fr-FR" b="1" dirty="0" err="1">
                <a:ea typeface="+mn-lt"/>
                <a:cs typeface="+mn-lt"/>
              </a:rPr>
              <a:t>Ranking</a:t>
            </a:r>
            <a:endParaRPr lang="fr-FR" dirty="0" err="1"/>
          </a:p>
          <a:p>
            <a:r>
              <a:rPr lang="fr-FR" dirty="0" err="1">
                <a:ea typeface="+mn-lt"/>
                <a:cs typeface="+mn-lt"/>
              </a:rPr>
              <a:t>Criado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em</a:t>
            </a:r>
            <a:r>
              <a:rPr lang="fr-FR" dirty="0">
                <a:ea typeface="+mn-lt"/>
                <a:cs typeface="+mn-lt"/>
              </a:rPr>
              <a:t> 2019, o </a:t>
            </a:r>
            <a:r>
              <a:rPr lang="fr-FR" b="1" dirty="0">
                <a:ea typeface="+mn-lt"/>
                <a:cs typeface="+mn-lt"/>
              </a:rPr>
              <a:t>Times </a:t>
            </a:r>
            <a:r>
              <a:rPr lang="fr-FR" b="1" dirty="0" err="1">
                <a:ea typeface="+mn-lt"/>
                <a:cs typeface="+mn-lt"/>
              </a:rPr>
              <a:t>Higher</a:t>
            </a:r>
            <a:r>
              <a:rPr lang="fr-FR" b="1" dirty="0">
                <a:ea typeface="+mn-lt"/>
                <a:cs typeface="+mn-lt"/>
              </a:rPr>
              <a:t> Education (THE) Impact </a:t>
            </a:r>
            <a:r>
              <a:rPr lang="fr-FR" b="1" dirty="0" err="1">
                <a:ea typeface="+mn-lt"/>
                <a:cs typeface="+mn-lt"/>
              </a:rPr>
              <a:t>Ranking</a:t>
            </a:r>
            <a:r>
              <a:rPr lang="fr-FR" dirty="0">
                <a:ea typeface="+mn-lt"/>
                <a:cs typeface="+mn-lt"/>
              </a:rPr>
              <a:t> é o </a:t>
            </a:r>
            <a:r>
              <a:rPr lang="fr-FR" dirty="0" err="1">
                <a:ea typeface="+mn-lt"/>
                <a:cs typeface="+mn-lt"/>
              </a:rPr>
              <a:t>primeiro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ranking</a:t>
            </a:r>
            <a:r>
              <a:rPr lang="fr-FR" dirty="0">
                <a:ea typeface="+mn-lt"/>
                <a:cs typeface="+mn-lt"/>
              </a:rPr>
              <a:t> global a </a:t>
            </a:r>
            <a:r>
              <a:rPr lang="fr-FR" dirty="0" err="1">
                <a:ea typeface="+mn-lt"/>
                <a:cs typeface="+mn-lt"/>
              </a:rPr>
              <a:t>medir</a:t>
            </a:r>
            <a:r>
              <a:rPr lang="fr-FR" dirty="0">
                <a:ea typeface="+mn-lt"/>
                <a:cs typeface="+mn-lt"/>
              </a:rPr>
              <a:t> o </a:t>
            </a:r>
            <a:r>
              <a:rPr lang="fr-FR" dirty="0" err="1">
                <a:ea typeface="+mn-lt"/>
                <a:cs typeface="+mn-lt"/>
              </a:rPr>
              <a:t>impacto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das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universidades</a:t>
            </a:r>
            <a:r>
              <a:rPr lang="fr-FR" dirty="0">
                <a:ea typeface="+mn-lt"/>
                <a:cs typeface="+mn-lt"/>
              </a:rPr>
              <a:t> nos ODS da ONU.</a:t>
            </a:r>
            <a:endParaRPr lang="fr-FR" dirty="0"/>
          </a:p>
          <a:p>
            <a:r>
              <a:rPr lang="fr-FR" dirty="0" err="1">
                <a:ea typeface="+mn-lt"/>
                <a:cs typeface="+mn-lt"/>
              </a:rPr>
              <a:t>Ele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avalia</a:t>
            </a:r>
            <a:r>
              <a:rPr lang="fr-FR" dirty="0">
                <a:ea typeface="+mn-lt"/>
                <a:cs typeface="+mn-lt"/>
              </a:rPr>
              <a:t> as </a:t>
            </a:r>
            <a:r>
              <a:rPr lang="fr-FR" dirty="0" err="1">
                <a:ea typeface="+mn-lt"/>
                <a:cs typeface="+mn-lt"/>
              </a:rPr>
              <a:t>instituições</a:t>
            </a:r>
            <a:r>
              <a:rPr lang="fr-FR" dirty="0">
                <a:ea typeface="+mn-lt"/>
                <a:cs typeface="+mn-lt"/>
              </a:rPr>
              <a:t> com base </a:t>
            </a:r>
            <a:r>
              <a:rPr lang="fr-FR" dirty="0" err="1">
                <a:ea typeface="+mn-lt"/>
                <a:cs typeface="+mn-lt"/>
              </a:rPr>
              <a:t>em</a:t>
            </a:r>
            <a:r>
              <a:rPr lang="fr-FR" dirty="0">
                <a:ea typeface="+mn-lt"/>
                <a:cs typeface="+mn-lt"/>
              </a:rPr>
              <a:t> suas </a:t>
            </a:r>
            <a:r>
              <a:rPr lang="fr-FR" dirty="0" err="1">
                <a:ea typeface="+mn-lt"/>
                <a:cs typeface="+mn-lt"/>
              </a:rPr>
              <a:t>contribuições</a:t>
            </a:r>
            <a:r>
              <a:rPr lang="fr-FR" dirty="0">
                <a:ea typeface="+mn-lt"/>
                <a:cs typeface="+mn-lt"/>
              </a:rPr>
              <a:t> para os 17 ODS, </a:t>
            </a:r>
            <a:r>
              <a:rPr lang="fr-FR" dirty="0" err="1">
                <a:ea typeface="+mn-lt"/>
                <a:cs typeface="+mn-lt"/>
              </a:rPr>
              <a:t>utilizando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indicadores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como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parcerias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err="1">
                <a:ea typeface="+mn-lt"/>
                <a:cs typeface="+mn-lt"/>
              </a:rPr>
              <a:t>políticas</a:t>
            </a:r>
            <a:r>
              <a:rPr lang="fr-FR" dirty="0">
                <a:ea typeface="+mn-lt"/>
                <a:cs typeface="+mn-lt"/>
              </a:rPr>
              <a:t> de </a:t>
            </a:r>
            <a:r>
              <a:rPr lang="fr-FR" dirty="0" err="1">
                <a:ea typeface="+mn-lt"/>
                <a:cs typeface="+mn-lt"/>
              </a:rPr>
              <a:t>sustentabilidade</a:t>
            </a:r>
            <a:r>
              <a:rPr lang="fr-FR" dirty="0">
                <a:ea typeface="+mn-lt"/>
                <a:cs typeface="+mn-lt"/>
              </a:rPr>
              <a:t> e </a:t>
            </a:r>
            <a:r>
              <a:rPr lang="fr-FR" dirty="0" err="1">
                <a:ea typeface="+mn-lt"/>
                <a:cs typeface="+mn-lt"/>
              </a:rPr>
              <a:t>impacto</a:t>
            </a:r>
            <a:r>
              <a:rPr lang="fr-FR" dirty="0">
                <a:ea typeface="+mn-lt"/>
                <a:cs typeface="+mn-lt"/>
              </a:rPr>
              <a:t> na </a:t>
            </a:r>
            <a:r>
              <a:rPr lang="fr-FR" dirty="0" err="1">
                <a:ea typeface="+mn-lt"/>
                <a:cs typeface="+mn-lt"/>
              </a:rPr>
              <a:t>comunidade</a:t>
            </a:r>
            <a:r>
              <a:rPr lang="fr-FR" dirty="0">
                <a:ea typeface="+mn-lt"/>
                <a:cs typeface="+mn-lt"/>
              </a:rPr>
              <a:t>.</a:t>
            </a:r>
          </a:p>
          <a:p>
            <a:pPr marL="0" indent="0">
              <a:buNone/>
            </a:pPr>
            <a:r>
              <a:rPr lang="fr-FR" b="1" dirty="0">
                <a:ea typeface="+mn-lt"/>
                <a:cs typeface="+mn-lt"/>
              </a:rPr>
              <a:t>3- </a:t>
            </a:r>
            <a:r>
              <a:rPr lang="fr-FR" b="1">
                <a:ea typeface="+mn-lt"/>
                <a:cs typeface="+mn-lt"/>
              </a:rPr>
              <a:t>QS </a:t>
            </a:r>
            <a:r>
              <a:rPr lang="fr-FR" b="1" smtClean="0">
                <a:ea typeface="+mn-lt"/>
                <a:cs typeface="+mn-lt"/>
              </a:rPr>
              <a:t>Sustainability (UFMG não participa ainda)</a:t>
            </a:r>
            <a:endParaRPr lang="fr-FR"/>
          </a:p>
          <a:p>
            <a:r>
              <a:rPr lang="fr-FR" dirty="0">
                <a:ea typeface="+mn-lt"/>
                <a:cs typeface="+mn-lt"/>
              </a:rPr>
              <a:t>O </a:t>
            </a:r>
            <a:r>
              <a:rPr lang="fr-FR" b="1" dirty="0">
                <a:ea typeface="+mn-lt"/>
                <a:cs typeface="+mn-lt"/>
              </a:rPr>
              <a:t>QS </a:t>
            </a:r>
            <a:r>
              <a:rPr lang="fr-FR" b="1" dirty="0" err="1">
                <a:ea typeface="+mn-lt"/>
                <a:cs typeface="+mn-lt"/>
              </a:rPr>
              <a:t>Sustainability</a:t>
            </a:r>
            <a:r>
              <a:rPr lang="fr-FR" b="1" dirty="0">
                <a:ea typeface="+mn-lt"/>
                <a:cs typeface="+mn-lt"/>
              </a:rPr>
              <a:t> </a:t>
            </a:r>
            <a:r>
              <a:rPr lang="fr-FR" b="1" dirty="0" err="1">
                <a:ea typeface="+mn-lt"/>
                <a:cs typeface="+mn-lt"/>
              </a:rPr>
              <a:t>Ranking</a:t>
            </a:r>
            <a:r>
              <a:rPr lang="fr-FR" dirty="0">
                <a:ea typeface="+mn-lt"/>
                <a:cs typeface="+mn-lt"/>
              </a:rPr>
              <a:t> foi </a:t>
            </a:r>
            <a:r>
              <a:rPr lang="fr-FR" dirty="0" err="1">
                <a:ea typeface="+mn-lt"/>
                <a:cs typeface="+mn-lt"/>
              </a:rPr>
              <a:t>lançado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em</a:t>
            </a:r>
            <a:r>
              <a:rPr lang="fr-FR" dirty="0">
                <a:ea typeface="+mn-lt"/>
                <a:cs typeface="+mn-lt"/>
              </a:rPr>
              <a:t> 2023, </a:t>
            </a:r>
            <a:r>
              <a:rPr lang="fr-FR" dirty="0" err="1">
                <a:ea typeface="+mn-lt"/>
                <a:cs typeface="+mn-lt"/>
              </a:rPr>
              <a:t>focando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em</a:t>
            </a:r>
            <a:r>
              <a:rPr lang="fr-FR" dirty="0">
                <a:ea typeface="+mn-lt"/>
                <a:cs typeface="+mn-lt"/>
              </a:rPr>
              <a:t> dois </a:t>
            </a:r>
            <a:r>
              <a:rPr lang="fr-FR" dirty="0" err="1">
                <a:ea typeface="+mn-lt"/>
                <a:cs typeface="+mn-lt"/>
              </a:rPr>
              <a:t>pilares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principais</a:t>
            </a:r>
            <a:r>
              <a:rPr lang="fr-FR" dirty="0">
                <a:ea typeface="+mn-lt"/>
                <a:cs typeface="+mn-lt"/>
              </a:rPr>
              <a:t>: </a:t>
            </a:r>
            <a:r>
              <a:rPr lang="fr-FR" b="1" dirty="0" err="1">
                <a:ea typeface="+mn-lt"/>
                <a:cs typeface="+mn-lt"/>
              </a:rPr>
              <a:t>Impacto</a:t>
            </a:r>
            <a:r>
              <a:rPr lang="fr-FR" b="1" dirty="0">
                <a:ea typeface="+mn-lt"/>
                <a:cs typeface="+mn-lt"/>
              </a:rPr>
              <a:t> </a:t>
            </a:r>
            <a:r>
              <a:rPr lang="fr-FR" b="1" dirty="0" err="1">
                <a:ea typeface="+mn-lt"/>
                <a:cs typeface="+mn-lt"/>
              </a:rPr>
              <a:t>Ambiental</a:t>
            </a:r>
            <a:r>
              <a:rPr lang="fr-FR" dirty="0">
                <a:ea typeface="+mn-lt"/>
                <a:cs typeface="+mn-lt"/>
              </a:rPr>
              <a:t> e </a:t>
            </a:r>
            <a:r>
              <a:rPr lang="fr-FR" b="1" dirty="0" err="1">
                <a:ea typeface="+mn-lt"/>
                <a:cs typeface="+mn-lt"/>
              </a:rPr>
              <a:t>Impacto</a:t>
            </a:r>
            <a:r>
              <a:rPr lang="fr-FR" b="1" dirty="0">
                <a:ea typeface="+mn-lt"/>
                <a:cs typeface="+mn-lt"/>
              </a:rPr>
              <a:t> Social</a:t>
            </a:r>
            <a:r>
              <a:rPr lang="fr-FR" dirty="0">
                <a:ea typeface="+mn-lt"/>
                <a:cs typeface="+mn-lt"/>
              </a:rPr>
              <a:t>.</a:t>
            </a:r>
            <a:endParaRPr lang="fr-FR" dirty="0"/>
          </a:p>
          <a:p>
            <a:r>
              <a:rPr lang="fr-FR" dirty="0" err="1">
                <a:ea typeface="+mn-lt"/>
                <a:cs typeface="+mn-lt"/>
              </a:rPr>
              <a:t>Ele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avalia</a:t>
            </a:r>
            <a:r>
              <a:rPr lang="fr-FR" dirty="0">
                <a:ea typeface="+mn-lt"/>
                <a:cs typeface="+mn-lt"/>
              </a:rPr>
              <a:t> as </a:t>
            </a:r>
            <a:r>
              <a:rPr lang="fr-FR" dirty="0" err="1">
                <a:ea typeface="+mn-lt"/>
                <a:cs typeface="+mn-lt"/>
              </a:rPr>
              <a:t>universidades</a:t>
            </a:r>
            <a:r>
              <a:rPr lang="fr-FR" dirty="0">
                <a:ea typeface="+mn-lt"/>
                <a:cs typeface="+mn-lt"/>
              </a:rPr>
              <a:t> com base </a:t>
            </a:r>
            <a:r>
              <a:rPr lang="fr-FR" dirty="0" err="1">
                <a:ea typeface="+mn-lt"/>
                <a:cs typeface="+mn-lt"/>
              </a:rPr>
              <a:t>em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fatores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como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emissões</a:t>
            </a:r>
            <a:r>
              <a:rPr lang="fr-FR" dirty="0">
                <a:ea typeface="+mn-lt"/>
                <a:cs typeface="+mn-lt"/>
              </a:rPr>
              <a:t> de </a:t>
            </a:r>
            <a:r>
              <a:rPr lang="fr-FR" dirty="0" err="1">
                <a:ea typeface="+mn-lt"/>
                <a:cs typeface="+mn-lt"/>
              </a:rPr>
              <a:t>carbono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err="1">
                <a:ea typeface="+mn-lt"/>
                <a:cs typeface="+mn-lt"/>
              </a:rPr>
              <a:t>práticas</a:t>
            </a:r>
            <a:r>
              <a:rPr lang="fr-FR" dirty="0">
                <a:ea typeface="+mn-lt"/>
                <a:cs typeface="+mn-lt"/>
              </a:rPr>
              <a:t> </a:t>
            </a:r>
            <a:r>
              <a:rPr lang="fr-FR" dirty="0" err="1">
                <a:ea typeface="+mn-lt"/>
                <a:cs typeface="+mn-lt"/>
              </a:rPr>
              <a:t>ambientais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err="1">
                <a:ea typeface="+mn-lt"/>
                <a:cs typeface="+mn-lt"/>
              </a:rPr>
              <a:t>diversidade</a:t>
            </a:r>
            <a:r>
              <a:rPr lang="fr-FR" dirty="0">
                <a:ea typeface="+mn-lt"/>
                <a:cs typeface="+mn-lt"/>
              </a:rPr>
              <a:t> e </a:t>
            </a:r>
            <a:r>
              <a:rPr lang="fr-FR" dirty="0" err="1">
                <a:ea typeface="+mn-lt"/>
                <a:cs typeface="+mn-lt"/>
              </a:rPr>
              <a:t>inclusão</a:t>
            </a:r>
            <a:r>
              <a:rPr lang="fr-FR" dirty="0">
                <a:ea typeface="+mn-lt"/>
                <a:cs typeface="+mn-lt"/>
              </a:rPr>
              <a:t>, </a:t>
            </a:r>
            <a:r>
              <a:rPr lang="fr-FR" dirty="0" err="1">
                <a:ea typeface="+mn-lt"/>
                <a:cs typeface="+mn-lt"/>
              </a:rPr>
              <a:t>além</a:t>
            </a:r>
            <a:r>
              <a:rPr lang="fr-FR" dirty="0">
                <a:ea typeface="+mn-lt"/>
                <a:cs typeface="+mn-lt"/>
              </a:rPr>
              <a:t> do </a:t>
            </a:r>
            <a:r>
              <a:rPr lang="fr-FR" dirty="0" err="1">
                <a:ea typeface="+mn-lt"/>
                <a:cs typeface="+mn-lt"/>
              </a:rPr>
              <a:t>compromisso</a:t>
            </a:r>
            <a:r>
              <a:rPr lang="fr-FR" dirty="0">
                <a:ea typeface="+mn-lt"/>
                <a:cs typeface="+mn-lt"/>
              </a:rPr>
              <a:t> com a </a:t>
            </a:r>
            <a:r>
              <a:rPr lang="fr-FR" dirty="0" err="1">
                <a:ea typeface="+mn-lt"/>
                <a:cs typeface="+mn-lt"/>
              </a:rPr>
              <a:t>responsabilidade</a:t>
            </a:r>
            <a:r>
              <a:rPr lang="fr-FR" dirty="0">
                <a:ea typeface="+mn-lt"/>
                <a:cs typeface="+mn-lt"/>
              </a:rPr>
              <a:t> social e </a:t>
            </a:r>
            <a:r>
              <a:rPr lang="fr-FR" dirty="0" err="1">
                <a:ea typeface="+mn-lt"/>
                <a:cs typeface="+mn-lt"/>
              </a:rPr>
              <a:t>governança</a:t>
            </a:r>
            <a:r>
              <a:rPr lang="fr-FR" dirty="0">
                <a:ea typeface="+mn-lt"/>
                <a:cs typeface="+mn-lt"/>
              </a:rPr>
              <a:t>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8600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8BA4B0E-C5F0-1290-8D07-2544DE8BB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9700" y="425227"/>
            <a:ext cx="9922764" cy="1294228"/>
          </a:xfrm>
        </p:spPr>
        <p:txBody>
          <a:bodyPr/>
          <a:lstStyle/>
          <a:p>
            <a:r>
              <a:rPr lang="fr-FR" dirty="0"/>
              <a:t>A UFMG no THE Impact </a:t>
            </a:r>
            <a:r>
              <a:rPr lang="fr-FR" dirty="0" err="1"/>
              <a:t>Ranking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A190D21F-FA0F-B666-592C-5EAB8D1DF8C5}"/>
              </a:ext>
            </a:extLst>
          </p:cNvPr>
          <p:cNvSpPr txBox="1"/>
          <p:nvPr/>
        </p:nvSpPr>
        <p:spPr>
          <a:xfrm>
            <a:off x="1" y="1413164"/>
            <a:ext cx="11707089" cy="526297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28600" indent="-228600">
              <a:buFont typeface=""/>
              <a:buChar char="•"/>
            </a:pPr>
            <a:r>
              <a:rPr lang="en-US" sz="1600" b="1" err="1"/>
              <a:t>Estreia</a:t>
            </a:r>
            <a:r>
              <a:rPr lang="en-US" sz="1600" b="1" dirty="0"/>
              <a:t> no Ranking</a:t>
            </a:r>
          </a:p>
          <a:p>
            <a:pPr marL="0" lvl="1"/>
            <a:r>
              <a:rPr lang="en-US" sz="1600" dirty="0"/>
              <a:t>UFMG entre as 25% </a:t>
            </a:r>
            <a:r>
              <a:rPr lang="en-US" sz="1600" err="1"/>
              <a:t>melhores</a:t>
            </a:r>
            <a:r>
              <a:rPr lang="en-US" sz="1600" dirty="0"/>
              <a:t> </a:t>
            </a:r>
            <a:r>
              <a:rPr lang="en-US" sz="1600" err="1"/>
              <a:t>instituições</a:t>
            </a:r>
            <a:r>
              <a:rPr lang="en-US" sz="1600" dirty="0"/>
              <a:t> do </a:t>
            </a:r>
            <a:r>
              <a:rPr lang="en-US" sz="1600" err="1"/>
              <a:t>mundo</a:t>
            </a:r>
            <a:r>
              <a:rPr lang="en-US" sz="1600" dirty="0"/>
              <a:t>, </a:t>
            </a:r>
            <a:r>
              <a:rPr lang="en-US" sz="1600" err="1"/>
              <a:t>posição</a:t>
            </a:r>
            <a:r>
              <a:rPr lang="en-US" sz="1600" dirty="0"/>
              <a:t> 401-600 com nota 75,4/100.</a:t>
            </a:r>
          </a:p>
          <a:p>
            <a:pPr marL="0" lvl="1"/>
            <a:endParaRPr lang="en-US" sz="1600" dirty="0"/>
          </a:p>
          <a:p>
            <a:pPr marL="228600" indent="-228600">
              <a:buFont typeface=""/>
              <a:buChar char="•"/>
            </a:pPr>
            <a:r>
              <a:rPr lang="en-US" sz="1600" b="1" dirty="0"/>
              <a:t>ODS </a:t>
            </a:r>
            <a:r>
              <a:rPr lang="en-US" sz="1600" b="1" err="1"/>
              <a:t>Avaliados</a:t>
            </a:r>
            <a:endParaRPr lang="en-US" sz="1600" b="1"/>
          </a:p>
          <a:p>
            <a:pPr marL="0" lvl="1"/>
            <a:r>
              <a:rPr lang="en-US" sz="1600" dirty="0"/>
              <a:t>ODS </a:t>
            </a:r>
            <a:r>
              <a:rPr lang="en-US" sz="1600" err="1"/>
              <a:t>obrigatório</a:t>
            </a:r>
            <a:r>
              <a:rPr lang="en-US" sz="1600" dirty="0"/>
              <a:t>: ODS 17 (</a:t>
            </a:r>
            <a:r>
              <a:rPr lang="en-US" sz="1600" err="1"/>
              <a:t>Parcerias</a:t>
            </a:r>
            <a:r>
              <a:rPr lang="en-US" sz="1600" dirty="0"/>
              <a:t> para a </a:t>
            </a:r>
            <a:r>
              <a:rPr lang="en-US" sz="1600" err="1"/>
              <a:t>Realização</a:t>
            </a:r>
            <a:r>
              <a:rPr lang="en-US" sz="1600" dirty="0"/>
              <a:t> dos </a:t>
            </a:r>
            <a:r>
              <a:rPr lang="en-US" sz="1600" err="1"/>
              <a:t>Objetivos</a:t>
            </a:r>
            <a:r>
              <a:rPr lang="en-US" sz="1600" dirty="0"/>
              <a:t>).</a:t>
            </a:r>
          </a:p>
          <a:p>
            <a:pPr marL="0" lvl="1"/>
            <a:r>
              <a:rPr lang="en-US" sz="1600" dirty="0"/>
              <a:t>UFMG </a:t>
            </a:r>
            <a:r>
              <a:rPr lang="en-US" sz="1600" err="1"/>
              <a:t>optou</a:t>
            </a:r>
            <a:r>
              <a:rPr lang="en-US" sz="1600" dirty="0"/>
              <a:t> </a:t>
            </a:r>
            <a:r>
              <a:rPr lang="en-US" sz="1600" err="1"/>
              <a:t>por</a:t>
            </a:r>
            <a:r>
              <a:rPr lang="en-US" sz="1600" dirty="0"/>
              <a:t> </a:t>
            </a:r>
            <a:r>
              <a:rPr lang="en-US" sz="1600" err="1"/>
              <a:t>relatar</a:t>
            </a:r>
            <a:r>
              <a:rPr lang="en-US" sz="1600" dirty="0"/>
              <a:t> 9 ODS </a:t>
            </a:r>
            <a:r>
              <a:rPr lang="en-US" sz="1600" err="1"/>
              <a:t>em</a:t>
            </a:r>
            <a:r>
              <a:rPr lang="en-US" sz="1600" dirty="0"/>
              <a:t> 2023: 1, 2, 3, 4, 5, 8, 10, 16 e 17.</a:t>
            </a:r>
          </a:p>
          <a:p>
            <a:pPr marL="0" lvl="1"/>
            <a:endParaRPr lang="en-US" sz="1600" dirty="0"/>
          </a:p>
          <a:p>
            <a:pPr marL="228600" indent="-228600">
              <a:buFont typeface=""/>
              <a:buChar char="•"/>
            </a:pPr>
            <a:r>
              <a:rPr lang="en-US" sz="1600" b="1" err="1"/>
              <a:t>Destaques</a:t>
            </a:r>
            <a:endParaRPr lang="en-US" sz="1600" b="1"/>
          </a:p>
          <a:p>
            <a:pPr marL="228600" lvl="1" indent="-228600">
              <a:buFont typeface=""/>
              <a:buChar char="•"/>
            </a:pPr>
            <a:r>
              <a:rPr lang="en-US" sz="1600" b="1" dirty="0"/>
              <a:t>Top 10% </a:t>
            </a:r>
            <a:r>
              <a:rPr lang="en-US" sz="1600" b="1" err="1"/>
              <a:t>Globais</a:t>
            </a:r>
            <a:r>
              <a:rPr lang="en-US" sz="1600" dirty="0"/>
              <a:t> </a:t>
            </a:r>
            <a:r>
              <a:rPr lang="en-US" sz="1600" err="1"/>
              <a:t>nos</a:t>
            </a:r>
            <a:r>
              <a:rPr lang="en-US" sz="1600" dirty="0"/>
              <a:t> ODS:</a:t>
            </a:r>
          </a:p>
          <a:p>
            <a:pPr marL="0" lvl="2"/>
            <a:r>
              <a:rPr lang="en-US" sz="1600" dirty="0"/>
              <a:t>ODS 2 (</a:t>
            </a:r>
            <a:r>
              <a:rPr lang="en-US" sz="1600" err="1"/>
              <a:t>Fome</a:t>
            </a:r>
            <a:r>
              <a:rPr lang="en-US" sz="1600" dirty="0"/>
              <a:t> Zero e Agricultura </a:t>
            </a:r>
            <a:r>
              <a:rPr lang="en-US" sz="1600" err="1"/>
              <a:t>Sustentável</a:t>
            </a:r>
            <a:r>
              <a:rPr lang="en-US" sz="1600" dirty="0"/>
              <a:t>),</a:t>
            </a:r>
          </a:p>
          <a:p>
            <a:pPr marL="0" lvl="2"/>
            <a:r>
              <a:rPr lang="en-US" sz="1600" dirty="0"/>
              <a:t>ODS 3 (Boa </a:t>
            </a:r>
            <a:r>
              <a:rPr lang="en-US" sz="1600" err="1"/>
              <a:t>Saúde</a:t>
            </a:r>
            <a:r>
              <a:rPr lang="en-US" sz="1600" dirty="0"/>
              <a:t> e Bem-</a:t>
            </a:r>
            <a:r>
              <a:rPr lang="en-US" sz="1600" err="1"/>
              <a:t>estar</a:t>
            </a:r>
            <a:r>
              <a:rPr lang="en-US" sz="1600" dirty="0"/>
              <a:t>),</a:t>
            </a:r>
          </a:p>
          <a:p>
            <a:pPr marL="0" lvl="2"/>
            <a:r>
              <a:rPr lang="en-US" sz="1600" dirty="0"/>
              <a:t>ODS 8 (</a:t>
            </a:r>
            <a:r>
              <a:rPr lang="en-US" sz="1600" err="1"/>
              <a:t>Trabalho</a:t>
            </a:r>
            <a:r>
              <a:rPr lang="en-US" sz="1600" dirty="0"/>
              <a:t> </a:t>
            </a:r>
            <a:r>
              <a:rPr lang="en-US" sz="1600" err="1"/>
              <a:t>Decente</a:t>
            </a:r>
            <a:r>
              <a:rPr lang="en-US" sz="1600" dirty="0"/>
              <a:t> e </a:t>
            </a:r>
            <a:r>
              <a:rPr lang="en-US" sz="1600" err="1"/>
              <a:t>Crescimento</a:t>
            </a:r>
            <a:r>
              <a:rPr lang="en-US" sz="1600" dirty="0"/>
              <a:t> </a:t>
            </a:r>
            <a:r>
              <a:rPr lang="en-US" sz="1600" err="1"/>
              <a:t>Econômico</a:t>
            </a:r>
            <a:r>
              <a:rPr lang="en-US" sz="1600" dirty="0"/>
              <a:t>),</a:t>
            </a:r>
          </a:p>
          <a:p>
            <a:pPr marL="0" lvl="2"/>
            <a:r>
              <a:rPr lang="en-US" sz="1600" dirty="0"/>
              <a:t>ODS 16 (Paz, Justiça e </a:t>
            </a:r>
            <a:r>
              <a:rPr lang="en-US" sz="1600" err="1"/>
              <a:t>Instituições</a:t>
            </a:r>
            <a:r>
              <a:rPr lang="en-US" sz="1600" dirty="0"/>
              <a:t> Fortes).</a:t>
            </a:r>
          </a:p>
          <a:p>
            <a:pPr marL="0" lvl="2"/>
            <a:endParaRPr lang="en-US" sz="1600" dirty="0"/>
          </a:p>
          <a:p>
            <a:pPr marL="228600" indent="-228600">
              <a:buFont typeface=""/>
              <a:buChar char="•"/>
            </a:pPr>
            <a:r>
              <a:rPr lang="en-US" sz="1600" b="1" dirty="0"/>
              <a:t>Top 15% </a:t>
            </a:r>
            <a:r>
              <a:rPr lang="en-US" sz="1600" b="1" dirty="0" err="1"/>
              <a:t>Globais</a:t>
            </a:r>
            <a:r>
              <a:rPr lang="en-US" sz="1600" dirty="0"/>
              <a:t> </a:t>
            </a:r>
            <a:r>
              <a:rPr lang="en-US" sz="1600" dirty="0" err="1"/>
              <a:t>nos</a:t>
            </a:r>
            <a:r>
              <a:rPr lang="en-US" sz="1600" dirty="0"/>
              <a:t> ODS 1 e 10</a:t>
            </a:r>
          </a:p>
          <a:p>
            <a:pPr marL="0" lvl="1"/>
            <a:r>
              <a:rPr lang="en-US" sz="1600" dirty="0"/>
              <a:t>ODS 1 (</a:t>
            </a:r>
            <a:r>
              <a:rPr lang="en-US" sz="1600" err="1"/>
              <a:t>Erradicação</a:t>
            </a:r>
            <a:r>
              <a:rPr lang="en-US" sz="1600" dirty="0"/>
              <a:t> da </a:t>
            </a:r>
            <a:r>
              <a:rPr lang="en-US" sz="1600" err="1"/>
              <a:t>Pobreza</a:t>
            </a:r>
            <a:r>
              <a:rPr lang="en-US" sz="1600" dirty="0"/>
              <a:t>)</a:t>
            </a:r>
          </a:p>
          <a:p>
            <a:pPr marL="0" lvl="1"/>
            <a:r>
              <a:rPr lang="en-US" sz="1600" dirty="0"/>
              <a:t>ODS 10 (</a:t>
            </a:r>
            <a:r>
              <a:rPr lang="en-US" sz="1600" err="1"/>
              <a:t>Redução</a:t>
            </a:r>
            <a:r>
              <a:rPr lang="en-US" sz="1600" dirty="0"/>
              <a:t> das </a:t>
            </a:r>
            <a:r>
              <a:rPr lang="en-US" sz="1600" err="1"/>
              <a:t>Desigualdades</a:t>
            </a:r>
            <a:r>
              <a:rPr lang="en-US" sz="1600" dirty="0"/>
              <a:t>).</a:t>
            </a:r>
          </a:p>
          <a:p>
            <a:pPr marL="0" lvl="1"/>
            <a:endParaRPr lang="en-US" sz="1600" dirty="0"/>
          </a:p>
          <a:p>
            <a:pPr marL="228600" indent="-228600">
              <a:buFont typeface=""/>
              <a:buChar char="•"/>
            </a:pPr>
            <a:r>
              <a:rPr lang="en-US" sz="1600" b="1" err="1"/>
              <a:t>Reconhecimentos</a:t>
            </a:r>
            <a:r>
              <a:rPr lang="en-US" sz="1600" b="1" dirty="0"/>
              <a:t> </a:t>
            </a:r>
            <a:r>
              <a:rPr lang="en-US" sz="1600" b="1" err="1"/>
              <a:t>Nacionais</a:t>
            </a:r>
            <a:r>
              <a:rPr lang="en-US" sz="1600" b="1" dirty="0"/>
              <a:t> e Regionais</a:t>
            </a:r>
          </a:p>
          <a:p>
            <a:pPr marL="0" lvl="1"/>
            <a:r>
              <a:rPr lang="en-US" sz="1600" dirty="0" err="1"/>
              <a:t>Melhor</a:t>
            </a:r>
            <a:r>
              <a:rPr lang="en-US" sz="1600" dirty="0"/>
              <a:t> </a:t>
            </a:r>
            <a:r>
              <a:rPr lang="en-US" sz="1600" dirty="0" err="1"/>
              <a:t>instituição</a:t>
            </a:r>
            <a:r>
              <a:rPr lang="en-US" sz="1600" dirty="0"/>
              <a:t> </a:t>
            </a:r>
            <a:r>
              <a:rPr lang="en-US" sz="1600" dirty="0" err="1"/>
              <a:t>brasileira</a:t>
            </a:r>
            <a:r>
              <a:rPr lang="en-US" sz="1600" dirty="0"/>
              <a:t> </a:t>
            </a:r>
            <a:r>
              <a:rPr lang="en-US" sz="1600" dirty="0" err="1"/>
              <a:t>nos</a:t>
            </a:r>
            <a:r>
              <a:rPr lang="en-US" sz="1600" dirty="0"/>
              <a:t> ODS 3 e 10.</a:t>
            </a:r>
          </a:p>
          <a:p>
            <a:pPr marL="0" lvl="1"/>
            <a:r>
              <a:rPr lang="en-US" sz="1600" dirty="0"/>
              <a:t>Segunda </a:t>
            </a:r>
            <a:r>
              <a:rPr lang="en-US" sz="1600" dirty="0" err="1"/>
              <a:t>melhor</a:t>
            </a:r>
            <a:r>
              <a:rPr lang="en-US" sz="1600" dirty="0"/>
              <a:t> </a:t>
            </a:r>
            <a:r>
              <a:rPr lang="en-US" sz="1600" dirty="0" err="1"/>
              <a:t>universidade</a:t>
            </a:r>
            <a:r>
              <a:rPr lang="en-US" sz="1600" dirty="0"/>
              <a:t> da América Latina no ODS 10 e no ODS 16 no </a:t>
            </a:r>
            <a:r>
              <a:rPr lang="en-US" sz="1600" dirty="0" err="1"/>
              <a:t>Brasil</a:t>
            </a:r>
            <a:r>
              <a:rPr 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7408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322C380-A4A4-5AC9-ECC8-F891F7498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8136" y="-4264"/>
            <a:ext cx="9922764" cy="1294228"/>
          </a:xfrm>
        </p:spPr>
        <p:txBody>
          <a:bodyPr/>
          <a:lstStyle/>
          <a:p>
            <a:r>
              <a:rPr lang="fr-FR" dirty="0"/>
              <a:t>A UFMG na </a:t>
            </a:r>
            <a:r>
              <a:rPr lang="fr-FR" dirty="0" err="1"/>
              <a:t>Comparação</a:t>
            </a:r>
            <a:r>
              <a:rPr lang="fr-FR" dirty="0"/>
              <a:t> </a:t>
            </a:r>
            <a:r>
              <a:rPr lang="fr-FR" dirty="0" err="1"/>
              <a:t>Mundial</a:t>
            </a:r>
            <a:r>
              <a:rPr lang="fr-FR" dirty="0"/>
              <a:t> do THE Impact </a:t>
            </a:r>
            <a:r>
              <a:rPr lang="fr-FR" dirty="0" err="1"/>
              <a:t>Ranking</a:t>
            </a:r>
            <a:r>
              <a:rPr lang="fr-FR" dirty="0"/>
              <a:t> (2023)</a:t>
            </a:r>
          </a:p>
        </p:txBody>
      </p:sp>
      <p:pic>
        <p:nvPicPr>
          <p:cNvPr id="4" name="Image 3" descr="Une image contenant texte, diagramme, Parallèle, ligne&#10;&#10;Description générée automatiquement">
            <a:extLst>
              <a:ext uri="{FF2B5EF4-FFF2-40B4-BE49-F238E27FC236}">
                <a16:creationId xmlns:a16="http://schemas.microsoft.com/office/drawing/2014/main" xmlns="" id="{B4A3791C-8313-9258-5EE5-DE00D9F90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816" y="1711535"/>
            <a:ext cx="94392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560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1">
            <a:extLst>
              <a:ext uri="{FF2B5EF4-FFF2-40B4-BE49-F238E27FC236}">
                <a16:creationId xmlns:a16="http://schemas.microsoft.com/office/drawing/2014/main" xmlns="" id="{D8689CE0-64D2-447C-9C1F-872D111D8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511C99DC-C3C5-4EBE-91DD-345109C3D6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2FE0CF-79FC-78BF-4DC5-94D006EFA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223" y="1076635"/>
            <a:ext cx="3804577" cy="34953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cap="all"/>
              <a:t>Os Destaques da UFMG no THE Impact Ranking (2023)</a:t>
            </a:r>
          </a:p>
        </p:txBody>
      </p:sp>
      <p:cxnSp>
        <p:nvCxnSpPr>
          <p:cNvPr id="20" name="Straight Connector 15">
            <a:extLst>
              <a:ext uri="{FF2B5EF4-FFF2-40B4-BE49-F238E27FC236}">
                <a16:creationId xmlns:a16="http://schemas.microsoft.com/office/drawing/2014/main" xmlns="" id="{B0AA360F-DECB-4836-8FB6-22C4BC3FB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-7684" y="118679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xmlns="" id="{2B3644FE-FEC6-8D75-9E82-DF3B20B4EC3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70197" b="1"/>
          <a:stretch/>
        </p:blipFill>
        <p:spPr>
          <a:xfrm>
            <a:off x="5524501" y="-3"/>
            <a:ext cx="3350693" cy="3429003"/>
          </a:xfrm>
          <a:prstGeom prst="rect">
            <a:avLst/>
          </a:prstGeom>
        </p:spPr>
      </p:pic>
      <p:pic>
        <p:nvPicPr>
          <p:cNvPr id="5" name="Image 4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xmlns="" id="{F29C57FE-74F4-8470-F0C4-FDD7665DCD3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71093" b="-1"/>
          <a:stretch/>
        </p:blipFill>
        <p:spPr>
          <a:xfrm>
            <a:off x="8870068" y="10"/>
            <a:ext cx="3360029" cy="3428990"/>
          </a:xfrm>
          <a:prstGeom prst="rect">
            <a:avLst/>
          </a:prstGeom>
        </p:spPr>
      </p:pic>
      <p:pic>
        <p:nvPicPr>
          <p:cNvPr id="4" name="Image 3" descr="Une image contenant texte, capture d’écran, nombre, Police&#10;&#10;Description générée automatiquement">
            <a:extLst>
              <a:ext uri="{FF2B5EF4-FFF2-40B4-BE49-F238E27FC236}">
                <a16:creationId xmlns:a16="http://schemas.microsoft.com/office/drawing/2014/main" xmlns="" id="{B5F387A4-6BCB-12E0-B80C-C99A1CD8DFC9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70197" b="1"/>
          <a:stretch/>
        </p:blipFill>
        <p:spPr>
          <a:xfrm>
            <a:off x="5524500" y="3429000"/>
            <a:ext cx="3350694" cy="3429004"/>
          </a:xfrm>
          <a:prstGeom prst="rect">
            <a:avLst/>
          </a:prstGeom>
        </p:spPr>
      </p:pic>
      <p:pic>
        <p:nvPicPr>
          <p:cNvPr id="6" name="Image 5" descr="Une image contenant texte, capture d’écran, Police, nombre&#10;&#10;Description générée automatiquement">
            <a:extLst>
              <a:ext uri="{FF2B5EF4-FFF2-40B4-BE49-F238E27FC236}">
                <a16:creationId xmlns:a16="http://schemas.microsoft.com/office/drawing/2014/main" xmlns="" id="{074BFCED-51B3-6574-79DF-86352ED7D352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r="69868"/>
          <a:stretch/>
        </p:blipFill>
        <p:spPr>
          <a:xfrm>
            <a:off x="8870068" y="3429000"/>
            <a:ext cx="3360029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05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C611194-A20A-D456-E983-60B104DC2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268" y="-2434"/>
            <a:ext cx="9922764" cy="1294228"/>
          </a:xfrm>
        </p:spPr>
        <p:txBody>
          <a:bodyPr/>
          <a:lstStyle/>
          <a:p>
            <a:r>
              <a:rPr lang="fr-FR" dirty="0"/>
              <a:t>As IES </a:t>
            </a:r>
            <a:r>
              <a:rPr lang="fr-FR" dirty="0" err="1"/>
              <a:t>Brasileiras</a:t>
            </a:r>
            <a:r>
              <a:rPr lang="fr-FR" dirty="0"/>
              <a:t> no THE Impact </a:t>
            </a:r>
            <a:r>
              <a:rPr lang="fr-FR" dirty="0" err="1"/>
              <a:t>Ranking</a:t>
            </a:r>
            <a:r>
              <a:rPr lang="fr-FR" dirty="0"/>
              <a:t> 2023 – notas </a:t>
            </a:r>
            <a:r>
              <a:rPr lang="fr-FR" dirty="0" err="1"/>
              <a:t>totais</a:t>
            </a:r>
            <a:r>
              <a:rPr lang="fr-FR" dirty="0"/>
              <a:t> </a:t>
            </a:r>
          </a:p>
        </p:txBody>
      </p:sp>
      <p:pic>
        <p:nvPicPr>
          <p:cNvPr id="4" name="Espace réservé du contenu 3" descr="Une image contenant texte, capture d’écran, Parallèle, nombre&#10;&#10;Description générée automatiquement">
            <a:extLst>
              <a:ext uri="{FF2B5EF4-FFF2-40B4-BE49-F238E27FC236}">
                <a16:creationId xmlns:a16="http://schemas.microsoft.com/office/drawing/2014/main" xmlns="" id="{157C5FEE-D288-E14B-A9EA-30F9B3BEC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808" y="1297589"/>
            <a:ext cx="10942815" cy="5003287"/>
          </a:xfr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BB4ED2A9-5F6D-1DBF-B859-EF1E0E52A8C6}"/>
              </a:ext>
            </a:extLst>
          </p:cNvPr>
          <p:cNvSpPr txBox="1"/>
          <p:nvPr/>
        </p:nvSpPr>
        <p:spPr>
          <a:xfrm>
            <a:off x="390292" y="6356194"/>
            <a:ext cx="10779512" cy="3717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UFMG                                                                                                                                    401-600     </a:t>
            </a:r>
          </a:p>
        </p:txBody>
      </p:sp>
    </p:spTree>
    <p:extLst>
      <p:ext uri="{BB962C8B-B14F-4D97-AF65-F5344CB8AC3E}">
        <p14:creationId xmlns:p14="http://schemas.microsoft.com/office/powerpoint/2010/main" val="1803694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4A0D20-A4DF-4DBE-5CDC-4A2AD45A1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591" y="217409"/>
            <a:ext cx="9922764" cy="1294228"/>
          </a:xfrm>
        </p:spPr>
        <p:txBody>
          <a:bodyPr/>
          <a:lstStyle/>
          <a:p>
            <a:r>
              <a:rPr lang="fr-FR" dirty="0"/>
              <a:t>A </a:t>
            </a:r>
            <a:r>
              <a:rPr lang="fr-FR" dirty="0" err="1"/>
              <a:t>Pesquisa</a:t>
            </a:r>
            <a:r>
              <a:rPr lang="fr-FR" dirty="0"/>
              <a:t> da UFMG e os ODS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55BEB8D4-B98C-4723-E66C-F226BCDC53F7}"/>
              </a:ext>
            </a:extLst>
          </p:cNvPr>
          <p:cNvSpPr txBox="1"/>
          <p:nvPr/>
        </p:nvSpPr>
        <p:spPr>
          <a:xfrm>
            <a:off x="4175044" y="5869469"/>
            <a:ext cx="524107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Fonte: </a:t>
            </a:r>
            <a:r>
              <a:rPr lang="fr-FR" dirty="0" err="1"/>
              <a:t>Scival</a:t>
            </a:r>
            <a:r>
              <a:rPr lang="fr-FR" dirty="0"/>
              <a:t>/Elsevier 2024</a:t>
            </a:r>
          </a:p>
        </p:txBody>
      </p:sp>
      <p:pic>
        <p:nvPicPr>
          <p:cNvPr id="6" name="Image 5" descr="Une image contenant texte, capture d’écran, nombre, diagramme&#10;&#10;Description générée automatiquement">
            <a:extLst>
              <a:ext uri="{FF2B5EF4-FFF2-40B4-BE49-F238E27FC236}">
                <a16:creationId xmlns:a16="http://schemas.microsoft.com/office/drawing/2014/main" xmlns="" id="{02F71214-5E93-15C7-1EA0-C6431A939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25" y="1505760"/>
            <a:ext cx="10725150" cy="4062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929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D8689CE0-64D2-447C-9C1F-872D111D8AC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1185205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xmlns="" id="{511C99DC-C3C5-4EBE-91DD-345109C3D6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xmlns="" id="{FF97A6F3-1676-8DC5-7F07-D4DEBD09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2223" y="1076635"/>
            <a:ext cx="3804577" cy="34953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700" cap="all"/>
              <a:t>O Scholarly Output da UFMG - Comparação Mundo e IES do Brasil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B0AA360F-DECB-4836-8FB6-22C4BC3FB02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-7684" y="1186792"/>
            <a:ext cx="804195" cy="0"/>
          </a:xfrm>
          <a:prstGeom prst="line">
            <a:avLst/>
          </a:prstGeom>
          <a:ln w="857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 descr="Une image contenant texte, diagramme, capture d’écran, cercle&#10;&#10;Description générée automatiquement">
            <a:extLst>
              <a:ext uri="{FF2B5EF4-FFF2-40B4-BE49-F238E27FC236}">
                <a16:creationId xmlns:a16="http://schemas.microsoft.com/office/drawing/2014/main" xmlns="" id="{8685FA72-CD44-BFE2-0289-68B07B2CA34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-4" b="2132"/>
          <a:stretch/>
        </p:blipFill>
        <p:spPr>
          <a:xfrm>
            <a:off x="5524501" y="-3"/>
            <a:ext cx="3350693" cy="3429003"/>
          </a:xfrm>
          <a:prstGeom prst="rect">
            <a:avLst/>
          </a:prstGeom>
        </p:spPr>
      </p:pic>
      <p:pic>
        <p:nvPicPr>
          <p:cNvPr id="4" name="Image 3" descr="Une image contenant texte, diagramme, capture d’écran, cercle&#10;&#10;Description générée automatiquement">
            <a:extLst>
              <a:ext uri="{FF2B5EF4-FFF2-40B4-BE49-F238E27FC236}">
                <a16:creationId xmlns:a16="http://schemas.microsoft.com/office/drawing/2014/main" xmlns="" id="{B6721E10-A72C-1480-8FA6-BF29170F24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76" r="7316" b="-3"/>
          <a:stretch/>
        </p:blipFill>
        <p:spPr>
          <a:xfrm>
            <a:off x="8870068" y="10"/>
            <a:ext cx="3360029" cy="3428990"/>
          </a:xfrm>
          <a:prstGeom prst="rect">
            <a:avLst/>
          </a:prstGeom>
        </p:spPr>
      </p:pic>
      <p:pic>
        <p:nvPicPr>
          <p:cNvPr id="5" name="Image 4" descr="Une image contenant texte, diagramme, cercle, capture d’écran&#10;&#10;Description générée automatiquement">
            <a:extLst>
              <a:ext uri="{FF2B5EF4-FFF2-40B4-BE49-F238E27FC236}">
                <a16:creationId xmlns:a16="http://schemas.microsoft.com/office/drawing/2014/main" xmlns="" id="{817AC037-7D94-FC57-6980-3184345724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1096" r="3523" b="-4"/>
          <a:stretch/>
        </p:blipFill>
        <p:spPr>
          <a:xfrm>
            <a:off x="5524500" y="3429000"/>
            <a:ext cx="3350694" cy="3429004"/>
          </a:xfrm>
          <a:prstGeom prst="rect">
            <a:avLst/>
          </a:prstGeom>
        </p:spPr>
      </p:pic>
      <p:pic>
        <p:nvPicPr>
          <p:cNvPr id="7" name="Image 6" descr="Une image contenant texte, diagramme, carte, capture d’écran&#10;&#10;Description générée automatiquement">
            <a:extLst>
              <a:ext uri="{FF2B5EF4-FFF2-40B4-BE49-F238E27FC236}">
                <a16:creationId xmlns:a16="http://schemas.microsoft.com/office/drawing/2014/main" xmlns="" id="{B80B74F7-BF69-B3C9-8028-193FD76157D6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l="13981" r="4880" b="2"/>
          <a:stretch/>
        </p:blipFill>
        <p:spPr>
          <a:xfrm>
            <a:off x="8870068" y="3429000"/>
            <a:ext cx="3360029" cy="342900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0CD334B3-0477-8970-0AC8-3494B54F3401}"/>
              </a:ext>
            </a:extLst>
          </p:cNvPr>
          <p:cNvSpPr txBox="1"/>
          <p:nvPr/>
        </p:nvSpPr>
        <p:spPr>
          <a:xfrm>
            <a:off x="1208049" y="4107365"/>
            <a:ext cx="308517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dirty="0"/>
              <a:t>Fonte: </a:t>
            </a:r>
            <a:r>
              <a:rPr lang="fr-FR" dirty="0" err="1"/>
              <a:t>Scival</a:t>
            </a:r>
            <a:r>
              <a:rPr lang="fr-FR" dirty="0"/>
              <a:t>/Elsevier 2023</a:t>
            </a:r>
          </a:p>
        </p:txBody>
      </p:sp>
    </p:spTree>
    <p:extLst>
      <p:ext uri="{BB962C8B-B14F-4D97-AF65-F5344CB8AC3E}">
        <p14:creationId xmlns:p14="http://schemas.microsoft.com/office/powerpoint/2010/main" val="2090677783"/>
      </p:ext>
    </p:extLst>
  </p:cSld>
  <p:clrMapOvr>
    <a:masterClrMapping/>
  </p:clrMapOvr>
</p:sld>
</file>

<file path=ppt/theme/theme1.xml><?xml version="1.0" encoding="utf-8"?>
<a:theme xmlns:a="http://schemas.openxmlformats.org/drawingml/2006/main" name="BjornVTI">
  <a:themeElements>
    <a:clrScheme name="Bjorn">
      <a:dk1>
        <a:sysClr val="windowText" lastClr="000000"/>
      </a:dk1>
      <a:lt1>
        <a:sysClr val="window" lastClr="FFFFFF"/>
      </a:lt1>
      <a:dk2>
        <a:srgbClr val="252747"/>
      </a:dk2>
      <a:lt2>
        <a:srgbClr val="ECE4E9"/>
      </a:lt2>
      <a:accent1>
        <a:srgbClr val="736EB6"/>
      </a:accent1>
      <a:accent2>
        <a:srgbClr val="AB5991"/>
      </a:accent2>
      <a:accent3>
        <a:srgbClr val="AC9F39"/>
      </a:accent3>
      <a:accent4>
        <a:srgbClr val="756029"/>
      </a:accent4>
      <a:accent5>
        <a:srgbClr val="E87850"/>
      </a:accent5>
      <a:accent6>
        <a:srgbClr val="C6922A"/>
      </a:accent6>
      <a:hlink>
        <a:srgbClr val="736EB6"/>
      </a:hlink>
      <a:folHlink>
        <a:srgbClr val="AB5991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jornVTI" id="{D01443FD-65CF-4AEF-9B9D-4466C96F9785}" vid="{36EF4262-385E-40E6-B073-FB18FD98BF4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763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Neue Haas Grotesk Text Pro</vt:lpstr>
      <vt:lpstr>BjornVTI</vt:lpstr>
      <vt:lpstr>UFMG e Sustentabilidade</vt:lpstr>
      <vt:lpstr>Os 17 ODS</vt:lpstr>
      <vt:lpstr>A Inclusão dos ODS em Rankings Internacionais</vt:lpstr>
      <vt:lpstr>A UFMG no THE Impact Ranking</vt:lpstr>
      <vt:lpstr>A UFMG na Comparação Mundial do THE Impact Ranking (2023)</vt:lpstr>
      <vt:lpstr>Os Destaques da UFMG no THE Impact Ranking (2023)</vt:lpstr>
      <vt:lpstr>As IES Brasileiras no THE Impact Ranking 2023 – notas totais </vt:lpstr>
      <vt:lpstr>A Pesquisa da UFMG e os ODS</vt:lpstr>
      <vt:lpstr>O Scholarly Output da UFMG - Comparação Mundo e IES do Brasil</vt:lpstr>
      <vt:lpstr>Potenciais da UFMG para Rankings Futuros</vt:lpstr>
      <vt:lpstr>Necessidades da UFMG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UFMG e Sustentabilidade</dc:title>
  <dc:creator/>
  <cp:lastModifiedBy>Conta da Microsoft</cp:lastModifiedBy>
  <cp:revision>194</cp:revision>
  <dcterms:created xsi:type="dcterms:W3CDTF">2024-09-12T14:47:22Z</dcterms:created>
  <dcterms:modified xsi:type="dcterms:W3CDTF">2024-09-12T17:56:26Z</dcterms:modified>
</cp:coreProperties>
</file>