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58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08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50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30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7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377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66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40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99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10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26B6A-5A77-4761-8225-73C008626E9F}" type="datetimeFigureOut">
              <a:rPr lang="pt-BR" smtClean="0"/>
              <a:t>29/01/2025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21F6-EFD7-4A41-8629-F0C725A6A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5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ump.ufmg.br/agricultura-familia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ump.ufmg.br/noticia/alimentos-da-agricultura-familiar-sao-servidos-em-todos-os-restaurantes-universitarios-da-ufm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ump.ufmg.br/programa-de-moradia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Relatório sobre Agricultura Familiar, Sustentabilidade e Compromisso com Práticas Sustentáveis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5059" y="3911600"/>
            <a:ext cx="9144000" cy="1655762"/>
          </a:xfrm>
        </p:spPr>
        <p:txBody>
          <a:bodyPr/>
          <a:lstStyle/>
          <a:p>
            <a:r>
              <a:rPr lang="pt-BR" dirty="0" smtClean="0"/>
              <a:t>Ano Base: 2023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027" y="290525"/>
            <a:ext cx="2845945" cy="86040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18" y="5016521"/>
            <a:ext cx="2203361" cy="110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1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2594" y="2490139"/>
            <a:ext cx="10515600" cy="1325563"/>
          </a:xfrm>
        </p:spPr>
        <p:txBody>
          <a:bodyPr/>
          <a:lstStyle/>
          <a:p>
            <a:pPr algn="ctr"/>
            <a:r>
              <a:rPr lang="pt-BR" dirty="0" smtClean="0"/>
              <a:t>ALIMENTAÇÃO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30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Compromisso com Agricultura Familiar e Fontes Sustentáveis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042893" cy="4351338"/>
          </a:xfrm>
        </p:spPr>
        <p:txBody>
          <a:bodyPr>
            <a:normAutofit fontScale="55000" lnSpcReduction="20000"/>
          </a:bodyPr>
          <a:lstStyle/>
          <a:p>
            <a:r>
              <a:rPr lang="pt-BR" b="1" dirty="0" smtClean="0"/>
              <a:t>Contexto</a:t>
            </a:r>
          </a:p>
          <a:p>
            <a:pPr marL="0" indent="0">
              <a:buNone/>
            </a:pPr>
            <a:r>
              <a:rPr lang="pt-BR" dirty="0" smtClean="0"/>
              <a:t>Desde 2016, a </a:t>
            </a:r>
            <a:r>
              <a:rPr lang="pt-BR" dirty="0" err="1" smtClean="0"/>
              <a:t>Fump</a:t>
            </a:r>
            <a:r>
              <a:rPr lang="pt-BR" dirty="0" smtClean="0"/>
              <a:t> adquire alimentos diretamente da agricultura familiar.</a:t>
            </a:r>
          </a:p>
          <a:p>
            <a:pPr marL="0" indent="0">
              <a:buNone/>
            </a:pPr>
            <a:r>
              <a:rPr lang="pt-BR" dirty="0" smtClean="0"/>
              <a:t>Esse modelo de produção transcende a atividade econômica, sendo um pilar da identidade social e cultural das comunidades rurais.</a:t>
            </a:r>
          </a:p>
          <a:p>
            <a:pPr marL="0" indent="0">
              <a:buNone/>
            </a:pPr>
            <a:r>
              <a:rPr lang="pt-BR" dirty="0" smtClean="0"/>
              <a:t>O apoio institucional da </a:t>
            </a:r>
            <a:r>
              <a:rPr lang="pt-BR" dirty="0" err="1" smtClean="0"/>
              <a:t>Fump</a:t>
            </a:r>
            <a:r>
              <a:rPr lang="pt-BR" dirty="0" smtClean="0"/>
              <a:t> e da UFMG fortalece essas comunidades e promove desenvolvimento sustentável.</a:t>
            </a:r>
          </a:p>
          <a:p>
            <a:r>
              <a:rPr lang="pt-BR" b="1" dirty="0" smtClean="0"/>
              <a:t>Benefícios</a:t>
            </a:r>
          </a:p>
          <a:p>
            <a:pPr marL="0" indent="0">
              <a:buNone/>
            </a:pPr>
            <a:r>
              <a:rPr lang="pt-BR" dirty="0" smtClean="0"/>
              <a:t>Redução de intermediários na cadeia produtiva (armazenamento, atravessadores e transporte).</a:t>
            </a:r>
          </a:p>
          <a:p>
            <a:pPr marL="0" indent="0">
              <a:buNone/>
            </a:pPr>
            <a:r>
              <a:rPr lang="pt-BR" dirty="0" smtClean="0"/>
              <a:t>Entrega mais rápida e alimentos mais frescos nos restaurantes universitários (</a:t>
            </a:r>
            <a:r>
              <a:rPr lang="pt-BR" dirty="0" err="1" smtClean="0"/>
              <a:t>RUs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r>
              <a:rPr lang="pt-BR" dirty="0" smtClean="0"/>
              <a:t>Melhoria na qualidade das refeições servidas.</a:t>
            </a:r>
          </a:p>
          <a:p>
            <a:pPr marL="0" indent="0">
              <a:buNone/>
            </a:pPr>
            <a:r>
              <a:rPr lang="pt-BR" dirty="0" smtClean="0"/>
              <a:t>Ampliação da compra via articulação com entidades associativas desde 2023, beneficiando mais produtores e garantindo a demanda dos </a:t>
            </a:r>
            <a:r>
              <a:rPr lang="pt-BR" dirty="0" err="1" smtClean="0"/>
              <a:t>RUs</a:t>
            </a:r>
            <a:r>
              <a:rPr lang="pt-BR" dirty="0" smtClean="0"/>
              <a:t> de Belo Horizonte e Montes Claros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977" y="1825625"/>
            <a:ext cx="6194738" cy="411153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369716" y="6176963"/>
            <a:ext cx="6812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Mais informações em: </a:t>
            </a:r>
            <a:r>
              <a:rPr lang="pt-BR" sz="1200" dirty="0" smtClean="0">
                <a:hlinkClick r:id="rId3"/>
              </a:rPr>
              <a:t>https://fump.ufmg.br/agricultura-familiar/</a:t>
            </a:r>
            <a:r>
              <a:rPr lang="pt-BR" sz="1200" dirty="0" smtClean="0"/>
              <a:t>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7338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Agricultura Familiar nos Restaurantes Universitários da UFMG</a:t>
            </a:r>
            <a:endParaRPr lang="pt-BR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71530" y="1848610"/>
            <a:ext cx="428759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Fornecimento Ampliado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Desde 2023, quase 100% das frutas, legumes e folhosos dos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 UFMG vêm da agricultura familiar regional.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expansão inclui os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do campus Saúde e da Faculdade de Direito, além dos já atendidos no campus Pampulha e no RU ICA em Montes Claros.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Parcerias com Cooperativas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Cooperativa Metropolitana de Agricultores Familiares de Mateus Leme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(BH) e a </a:t>
            </a: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Associação dos Produtores Unidos pela Agricultura Familiar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(Montes Claros) ampliaram a rede de produtores.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Agora, todos os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RUs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 UFMG são atendidos com maior quantidade e variedade de hortifrúti e hortaliças.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Benefícios para a Comunidade Acadêmica e Agricultores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Valorização da agricultura familiar e incentivo aos produtores locais.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Manutenção dos custos sem aumento nos preços das refeições.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Garantia de produtos frescos e de alta qualidade, como destacado pelas equipes dos </a:t>
            </a:r>
            <a:r>
              <a:rPr kumimoji="0" lang="pt-B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RUs.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15944" y="3374265"/>
            <a:ext cx="582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Mais informações: </a:t>
            </a:r>
            <a:r>
              <a:rPr lang="pt-BR" sz="1200" dirty="0" smtClean="0">
                <a:hlinkClick r:id="rId2"/>
              </a:rPr>
              <a:t>https://fump.ufmg.br/noticia/alimentos-da-agricultura-familiar-sao-servidos-em-todos-os-restaurantes-universitarios-da-ufmg/</a:t>
            </a:r>
            <a:r>
              <a:rPr lang="pt-BR" sz="1200" dirty="0" smtClean="0"/>
              <a:t>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48953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3957" y="2399987"/>
            <a:ext cx="10515600" cy="1325563"/>
          </a:xfrm>
        </p:spPr>
        <p:txBody>
          <a:bodyPr/>
          <a:lstStyle/>
          <a:p>
            <a:pPr algn="ctr"/>
            <a:r>
              <a:rPr lang="pt-BR" dirty="0" smtClean="0"/>
              <a:t>MORADIA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283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Programa Permanente de Moradia Universitária (PPMU)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854262" cy="4351338"/>
          </a:xfrm>
        </p:spPr>
        <p:txBody>
          <a:bodyPr>
            <a:normAutofit fontScale="55000" lnSpcReduction="20000"/>
          </a:bodyPr>
          <a:lstStyle/>
          <a:p>
            <a:r>
              <a:rPr lang="pt-BR" b="1" dirty="0" smtClean="0"/>
              <a:t>O Programa:</a:t>
            </a:r>
          </a:p>
          <a:p>
            <a:pPr marL="0" indent="0">
              <a:buNone/>
            </a:pPr>
            <a:r>
              <a:rPr lang="pt-BR" dirty="0" smtClean="0"/>
              <a:t>Instituído pelo Conselho Universitário da UFMG em 1997.</a:t>
            </a:r>
          </a:p>
          <a:p>
            <a:pPr marL="0" indent="0">
              <a:buNone/>
            </a:pPr>
            <a:r>
              <a:rPr lang="pt-BR" dirty="0" smtClean="0"/>
              <a:t>Objetiva oferecer habitação acessível para estudantes em Belo Horizonte e Montes Claros.</a:t>
            </a:r>
          </a:p>
          <a:p>
            <a:pPr marL="0" indent="0">
              <a:buNone/>
            </a:pPr>
            <a:r>
              <a:rPr lang="pt-BR" dirty="0" smtClean="0"/>
              <a:t>Promove a integração cultural e o intercâmbio acadêmico entre estudantes, professores e funcionários.</a:t>
            </a:r>
          </a:p>
          <a:p>
            <a:r>
              <a:rPr lang="pt-BR" b="1" dirty="0" smtClean="0"/>
              <a:t>Critérios de Acesso</a:t>
            </a:r>
          </a:p>
          <a:p>
            <a:pPr marL="0" indent="0">
              <a:buNone/>
            </a:pPr>
            <a:r>
              <a:rPr lang="pt-BR" dirty="0" smtClean="0"/>
              <a:t>Estar matriculado(a) em curso presencial de graduação na UFMG.</a:t>
            </a:r>
          </a:p>
          <a:p>
            <a:pPr marL="0" indent="0">
              <a:buNone/>
            </a:pPr>
            <a:r>
              <a:rPr lang="pt-BR" dirty="0" smtClean="0"/>
              <a:t>Ser classificado(a) nos níveis I, II ou III da </a:t>
            </a:r>
            <a:r>
              <a:rPr lang="pt-BR" dirty="0" err="1" smtClean="0"/>
              <a:t>Fump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Ter residência fora da sede do programa ao qual se candidata.</a:t>
            </a:r>
          </a:p>
          <a:p>
            <a:pPr marL="0" indent="0">
              <a:buNone/>
            </a:pPr>
            <a:r>
              <a:rPr lang="pt-BR" dirty="0" smtClean="0"/>
              <a:t>Inscrição via formulário no portal da </a:t>
            </a:r>
            <a:r>
              <a:rPr lang="pt-BR" dirty="0" err="1" smtClean="0"/>
              <a:t>Fump</a:t>
            </a:r>
            <a:r>
              <a:rPr lang="pt-BR" dirty="0" smtClean="0"/>
              <a:t>, sujeita à disponibilidade de vagas.</a:t>
            </a:r>
          </a:p>
          <a:p>
            <a:pPr marL="0" indent="0">
              <a:buNone/>
            </a:pPr>
            <a:r>
              <a:rPr lang="pt-BR" dirty="0" smtClean="0"/>
              <a:t>Algumas unidades são destinadas a professores(as), funcionários(as) e </a:t>
            </a:r>
            <a:r>
              <a:rPr lang="pt-BR" dirty="0" err="1" smtClean="0"/>
              <a:t>intercambistas</a:t>
            </a:r>
            <a:r>
              <a:rPr lang="pt-BR" dirty="0" smtClean="0"/>
              <a:t> vinculados(as) à Diretoria de Relações Internacionais (DRI/UFMG).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955" y="3101326"/>
            <a:ext cx="4933950" cy="124777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838682" y="4468969"/>
            <a:ext cx="48152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/>
              <a:t>Mais informações: </a:t>
            </a:r>
            <a:r>
              <a:rPr lang="pt-BR" sz="1100" dirty="0" smtClean="0">
                <a:hlinkClick r:id="rId3"/>
              </a:rPr>
              <a:t>https://fump.ufmg.br/programa-de-moradia/</a:t>
            </a:r>
            <a:r>
              <a:rPr lang="pt-BR" sz="1100" dirty="0" smtClean="0"/>
              <a:t> 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37769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999" y="2570086"/>
            <a:ext cx="2845945" cy="86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41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435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Relatório sobre Agricultura Familiar, Sustentabilidade e Compromisso com Práticas Sustentáveis</vt:lpstr>
      <vt:lpstr>ALIMENTAÇÃO</vt:lpstr>
      <vt:lpstr>Compromisso com Agricultura Familiar e Fontes Sustentáveis </vt:lpstr>
      <vt:lpstr>A Agricultura Familiar nos Restaurantes Universitários da UFMG</vt:lpstr>
      <vt:lpstr>MORADIA</vt:lpstr>
      <vt:lpstr>Programa Permanente de Moradia Universitária (PPMU)</vt:lpstr>
      <vt:lpstr>Apresentação do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sobre P</dc:title>
  <dc:creator>Conta da Microsoft</dc:creator>
  <cp:lastModifiedBy>Conta da Microsoft</cp:lastModifiedBy>
  <cp:revision>7</cp:revision>
  <dcterms:created xsi:type="dcterms:W3CDTF">2025-01-29T14:05:48Z</dcterms:created>
  <dcterms:modified xsi:type="dcterms:W3CDTF">2025-01-29T15:35:41Z</dcterms:modified>
</cp:coreProperties>
</file>