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3.png" ContentType="image/png"/>
  <Override PartName="/ppt/media/image1.jpeg" ContentType="image/jpeg"/>
  <Override PartName="/ppt/media/image2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2404050" cy="43205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4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392000" y="21312000"/>
            <a:ext cx="27542160" cy="925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2"/>
          <p:cNvSpPr/>
          <p:nvPr/>
        </p:nvSpPr>
        <p:spPr>
          <a:xfrm>
            <a:off x="4860720" y="24483240"/>
            <a:ext cx="22681440" cy="110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Application>LibreOffice/5.1.4.2$Windows_x86 LibreOffice_project/f99d75f39f1c57ebdd7ffc5f42867c12031db97a</Application>
  <Words>0</Words>
  <Paragraphs>0</Paragraphs>
  <Company>Hewlett-Packard Company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2016-09-21T14:02:57Z</dcterms:created>
  <dc:creator>cedecom</dc:creator>
  <dc:description/>
  <dc:language>pt-BR</dc:language>
  <cp:lastModifiedBy/>
  <dcterms:modified xsi:type="dcterms:W3CDTF">2019-11-19T11:49:37Z</dcterms:modified>
  <cp:revision>11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Personalizar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