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7010400" cy="92360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B1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C88585-BC4A-4D0C-A80C-0084A767CD0B}" type="doc">
      <dgm:prSet loTypeId="urn:microsoft.com/office/officeart/2005/8/layout/hierarchy6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BDB3EAA2-ED0A-4BA0-B5A6-3B2C94A86C3E}">
      <dgm:prSet phldrT="[Texto]"/>
      <dgm:spPr/>
      <dgm:t>
        <a:bodyPr/>
        <a:lstStyle/>
        <a:p>
          <a:r>
            <a:rPr lang="pt-BR" dirty="0" smtClean="0"/>
            <a:t>Coordenador de Ensino e Pesquisa</a:t>
          </a:r>
          <a:endParaRPr lang="pt-BR" dirty="0"/>
        </a:p>
      </dgm:t>
    </dgm:pt>
    <dgm:pt modelId="{227B4ADA-2243-4682-99EF-F5C9B25EF372}" type="parTrans" cxnId="{170E9E48-26BF-4FE3-B1F9-ACC3B9FDA2DF}">
      <dgm:prSet/>
      <dgm:spPr/>
      <dgm:t>
        <a:bodyPr/>
        <a:lstStyle/>
        <a:p>
          <a:endParaRPr lang="pt-BR"/>
        </a:p>
      </dgm:t>
    </dgm:pt>
    <dgm:pt modelId="{CB33972E-C9FA-49EA-AEDA-EAB346ADC1BD}" type="sibTrans" cxnId="{170E9E48-26BF-4FE3-B1F9-ACC3B9FDA2DF}">
      <dgm:prSet/>
      <dgm:spPr/>
      <dgm:t>
        <a:bodyPr/>
        <a:lstStyle/>
        <a:p>
          <a:endParaRPr lang="pt-BR"/>
        </a:p>
      </dgm:t>
    </dgm:pt>
    <dgm:pt modelId="{0BE82E20-5C3D-42B1-8DF6-DE6549EA8944}">
      <dgm:prSet phldrT="[Texto]"/>
      <dgm:spPr/>
      <dgm:t>
        <a:bodyPr/>
        <a:lstStyle/>
        <a:p>
          <a:r>
            <a:rPr lang="pt-BR" dirty="0" err="1" smtClean="0"/>
            <a:t>Subcoordenador</a:t>
          </a:r>
          <a:r>
            <a:rPr lang="pt-BR" dirty="0" smtClean="0"/>
            <a:t> de Ensino e Pesquisa</a:t>
          </a:r>
          <a:endParaRPr lang="pt-BR" dirty="0"/>
        </a:p>
      </dgm:t>
    </dgm:pt>
    <dgm:pt modelId="{7E003EDB-4ADF-4E36-B451-0429F5218F93}" type="parTrans" cxnId="{FE44C275-BC85-4538-A21A-F56C5F756451}">
      <dgm:prSet/>
      <dgm:spPr/>
      <dgm:t>
        <a:bodyPr/>
        <a:lstStyle/>
        <a:p>
          <a:endParaRPr lang="pt-BR"/>
        </a:p>
      </dgm:t>
    </dgm:pt>
    <dgm:pt modelId="{B093DD19-A7D6-4037-B480-8E2F8D9705DC}" type="sibTrans" cxnId="{FE44C275-BC85-4538-A21A-F56C5F756451}">
      <dgm:prSet/>
      <dgm:spPr/>
      <dgm:t>
        <a:bodyPr/>
        <a:lstStyle/>
        <a:p>
          <a:endParaRPr lang="pt-BR"/>
        </a:p>
      </dgm:t>
    </dgm:pt>
    <dgm:pt modelId="{CDE924D2-18BB-430B-8FAB-1A72F1E2EC3D}">
      <dgm:prSet/>
      <dgm:spPr/>
      <dgm:t>
        <a:bodyPr/>
        <a:lstStyle/>
        <a:p>
          <a:r>
            <a:rPr lang="pt-BR" dirty="0" smtClean="0"/>
            <a:t>Núcleo de Assessoramento à Pesquisa (</a:t>
          </a:r>
          <a:r>
            <a:rPr lang="pt-BR" dirty="0" err="1" smtClean="0"/>
            <a:t>NAPq</a:t>
          </a:r>
          <a:r>
            <a:rPr lang="pt-BR" dirty="0" smtClean="0"/>
            <a:t>)</a:t>
          </a:r>
          <a:endParaRPr lang="pt-BR" dirty="0"/>
        </a:p>
      </dgm:t>
    </dgm:pt>
    <dgm:pt modelId="{3E5CE3E4-DB75-44F3-A607-69F57AEFE677}" type="parTrans" cxnId="{CCBB855C-81F8-4C07-AD54-103F6EE37DEF}">
      <dgm:prSet/>
      <dgm:spPr/>
      <dgm:t>
        <a:bodyPr/>
        <a:lstStyle/>
        <a:p>
          <a:endParaRPr lang="pt-BR"/>
        </a:p>
      </dgm:t>
    </dgm:pt>
    <dgm:pt modelId="{6226617E-F283-4557-8C7C-13F0D0C22C7B}" type="sibTrans" cxnId="{CCBB855C-81F8-4C07-AD54-103F6EE37DEF}">
      <dgm:prSet/>
      <dgm:spPr/>
      <dgm:t>
        <a:bodyPr/>
        <a:lstStyle/>
        <a:p>
          <a:endParaRPr lang="pt-BR"/>
        </a:p>
      </dgm:t>
    </dgm:pt>
    <dgm:pt modelId="{A0671AC8-542F-4AD5-8447-8B70E0F34829}">
      <dgm:prSet/>
      <dgm:spPr/>
      <dgm:t>
        <a:bodyPr/>
        <a:lstStyle/>
        <a:p>
          <a:r>
            <a:rPr lang="pt-BR" dirty="0" smtClean="0"/>
            <a:t>Assessoria de Gestão Acadêmica (AGA)</a:t>
          </a:r>
          <a:endParaRPr lang="pt-BR" dirty="0"/>
        </a:p>
      </dgm:t>
    </dgm:pt>
    <dgm:pt modelId="{B8F343D8-9E6B-4E65-86BF-A9059508E647}" type="parTrans" cxnId="{6BEE18D5-00BE-47A6-897B-1B4F5A045E8F}">
      <dgm:prSet/>
      <dgm:spPr/>
      <dgm:t>
        <a:bodyPr/>
        <a:lstStyle/>
        <a:p>
          <a:endParaRPr lang="pt-BR"/>
        </a:p>
      </dgm:t>
    </dgm:pt>
    <dgm:pt modelId="{569D78D8-D62A-4DC8-9203-04C785C4EF41}" type="sibTrans" cxnId="{6BEE18D5-00BE-47A6-897B-1B4F5A045E8F}">
      <dgm:prSet/>
      <dgm:spPr/>
      <dgm:t>
        <a:bodyPr/>
        <a:lstStyle/>
        <a:p>
          <a:endParaRPr lang="pt-BR"/>
        </a:p>
      </dgm:t>
    </dgm:pt>
    <dgm:pt modelId="{4D2C16A8-9298-42B2-B0F2-3CF09438B14D}">
      <dgm:prSet/>
      <dgm:spPr/>
      <dgm:t>
        <a:bodyPr/>
        <a:lstStyle/>
        <a:p>
          <a:r>
            <a:rPr lang="pt-BR" dirty="0" smtClean="0"/>
            <a:t>Setor de Estágio</a:t>
          </a:r>
          <a:endParaRPr lang="pt-BR" dirty="0"/>
        </a:p>
      </dgm:t>
    </dgm:pt>
    <dgm:pt modelId="{9752AD70-B3E1-4A25-B18E-9EDF083AB7E5}" type="parTrans" cxnId="{46DC2F9B-7854-40C0-84ED-3F26EEE4F1FC}">
      <dgm:prSet/>
      <dgm:spPr/>
      <dgm:t>
        <a:bodyPr/>
        <a:lstStyle/>
        <a:p>
          <a:endParaRPr lang="pt-BR"/>
        </a:p>
      </dgm:t>
    </dgm:pt>
    <dgm:pt modelId="{7D8CF314-4430-4E83-8099-E9EC25D201AC}" type="sibTrans" cxnId="{46DC2F9B-7854-40C0-84ED-3F26EEE4F1FC}">
      <dgm:prSet/>
      <dgm:spPr/>
      <dgm:t>
        <a:bodyPr/>
        <a:lstStyle/>
        <a:p>
          <a:endParaRPr lang="pt-BR"/>
        </a:p>
      </dgm:t>
    </dgm:pt>
    <dgm:pt modelId="{BE0E412B-DD43-4E6C-AD4F-1382338DF5AD}" type="pres">
      <dgm:prSet presAssocID="{1EC88585-BC4A-4D0C-A80C-0084A767CD0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1E07AC2-B9ED-4649-81FA-E6E382251374}" type="pres">
      <dgm:prSet presAssocID="{1EC88585-BC4A-4D0C-A80C-0084A767CD0B}" presName="hierFlow" presStyleCnt="0"/>
      <dgm:spPr/>
    </dgm:pt>
    <dgm:pt modelId="{7F030519-3AEB-42C8-B1FA-EBCFB78F9BD5}" type="pres">
      <dgm:prSet presAssocID="{1EC88585-BC4A-4D0C-A80C-0084A767CD0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E6D58A7-9FCE-41AA-831D-C74CA8CB029E}" type="pres">
      <dgm:prSet presAssocID="{BDB3EAA2-ED0A-4BA0-B5A6-3B2C94A86C3E}" presName="Name14" presStyleCnt="0"/>
      <dgm:spPr/>
    </dgm:pt>
    <dgm:pt modelId="{864B8C4A-33B1-4A45-AACC-10A390B6ADE3}" type="pres">
      <dgm:prSet presAssocID="{BDB3EAA2-ED0A-4BA0-B5A6-3B2C94A86C3E}" presName="level1Shape" presStyleLbl="node0" presStyleIdx="0" presStyleCnt="1" custScaleX="12043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15F51F8-BCC0-480C-AAA8-89A8A583260D}" type="pres">
      <dgm:prSet presAssocID="{BDB3EAA2-ED0A-4BA0-B5A6-3B2C94A86C3E}" presName="hierChild2" presStyleCnt="0"/>
      <dgm:spPr/>
    </dgm:pt>
    <dgm:pt modelId="{5181DA13-E0B5-4F2A-BE36-E8E93971ACE1}" type="pres">
      <dgm:prSet presAssocID="{7E003EDB-4ADF-4E36-B451-0429F5218F93}" presName="Name19" presStyleLbl="parChTrans1D2" presStyleIdx="0" presStyleCnt="1"/>
      <dgm:spPr/>
      <dgm:t>
        <a:bodyPr/>
        <a:lstStyle/>
        <a:p>
          <a:endParaRPr lang="pt-BR"/>
        </a:p>
      </dgm:t>
    </dgm:pt>
    <dgm:pt modelId="{12B25FB0-E705-4AAD-A183-30795D47F856}" type="pres">
      <dgm:prSet presAssocID="{0BE82E20-5C3D-42B1-8DF6-DE6549EA8944}" presName="Name21" presStyleCnt="0"/>
      <dgm:spPr/>
    </dgm:pt>
    <dgm:pt modelId="{E95DDBE6-4893-4CD6-8C63-BABDC3091226}" type="pres">
      <dgm:prSet presAssocID="{0BE82E20-5C3D-42B1-8DF6-DE6549EA8944}" presName="level2Shape" presStyleLbl="node2" presStyleIdx="0" presStyleCnt="1" custScaleX="120431"/>
      <dgm:spPr/>
      <dgm:t>
        <a:bodyPr/>
        <a:lstStyle/>
        <a:p>
          <a:endParaRPr lang="pt-BR"/>
        </a:p>
      </dgm:t>
    </dgm:pt>
    <dgm:pt modelId="{2D3D9105-CCFF-476B-BF04-C81448BC140C}" type="pres">
      <dgm:prSet presAssocID="{0BE82E20-5C3D-42B1-8DF6-DE6549EA8944}" presName="hierChild3" presStyleCnt="0"/>
      <dgm:spPr/>
    </dgm:pt>
    <dgm:pt modelId="{189EF1B1-EA62-4CFA-A830-C129BC4AD922}" type="pres">
      <dgm:prSet presAssocID="{3E5CE3E4-DB75-44F3-A607-69F57AEFE677}" presName="Name19" presStyleLbl="parChTrans1D3" presStyleIdx="0" presStyleCnt="3"/>
      <dgm:spPr/>
      <dgm:t>
        <a:bodyPr/>
        <a:lstStyle/>
        <a:p>
          <a:endParaRPr lang="pt-BR"/>
        </a:p>
      </dgm:t>
    </dgm:pt>
    <dgm:pt modelId="{E894A097-96FD-4A94-913E-2AF30EA3C5CF}" type="pres">
      <dgm:prSet presAssocID="{CDE924D2-18BB-430B-8FAB-1A72F1E2EC3D}" presName="Name21" presStyleCnt="0"/>
      <dgm:spPr/>
    </dgm:pt>
    <dgm:pt modelId="{9ACE63F0-2E3D-4BF4-BD72-BA07A3223574}" type="pres">
      <dgm:prSet presAssocID="{CDE924D2-18BB-430B-8FAB-1A72F1E2EC3D}" presName="level2Shape" presStyleLbl="node3" presStyleIdx="0" presStyleCnt="3"/>
      <dgm:spPr/>
      <dgm:t>
        <a:bodyPr/>
        <a:lstStyle/>
        <a:p>
          <a:endParaRPr lang="pt-BR"/>
        </a:p>
      </dgm:t>
    </dgm:pt>
    <dgm:pt modelId="{9AEE576A-9DE5-4062-BF21-BAB281ECE8C8}" type="pres">
      <dgm:prSet presAssocID="{CDE924D2-18BB-430B-8FAB-1A72F1E2EC3D}" presName="hierChild3" presStyleCnt="0"/>
      <dgm:spPr/>
    </dgm:pt>
    <dgm:pt modelId="{0A2927BA-1328-402B-B423-F7ECC175501F}" type="pres">
      <dgm:prSet presAssocID="{B8F343D8-9E6B-4E65-86BF-A9059508E647}" presName="Name19" presStyleLbl="parChTrans1D3" presStyleIdx="1" presStyleCnt="3"/>
      <dgm:spPr/>
      <dgm:t>
        <a:bodyPr/>
        <a:lstStyle/>
        <a:p>
          <a:endParaRPr lang="pt-BR"/>
        </a:p>
      </dgm:t>
    </dgm:pt>
    <dgm:pt modelId="{3F365C16-767D-4E85-AFB4-2716E347B378}" type="pres">
      <dgm:prSet presAssocID="{A0671AC8-542F-4AD5-8447-8B70E0F34829}" presName="Name21" presStyleCnt="0"/>
      <dgm:spPr/>
    </dgm:pt>
    <dgm:pt modelId="{6C71F47C-7FBF-4406-AA04-1C1504C29D3D}" type="pres">
      <dgm:prSet presAssocID="{A0671AC8-542F-4AD5-8447-8B70E0F34829}" presName="level2Shape" presStyleLbl="node3" presStyleIdx="1" presStyleCnt="3"/>
      <dgm:spPr/>
      <dgm:t>
        <a:bodyPr/>
        <a:lstStyle/>
        <a:p>
          <a:endParaRPr lang="pt-BR"/>
        </a:p>
      </dgm:t>
    </dgm:pt>
    <dgm:pt modelId="{EF56A769-8109-4AF5-903D-0AD2967817FF}" type="pres">
      <dgm:prSet presAssocID="{A0671AC8-542F-4AD5-8447-8B70E0F34829}" presName="hierChild3" presStyleCnt="0"/>
      <dgm:spPr/>
    </dgm:pt>
    <dgm:pt modelId="{D763FC16-032E-40A1-810E-1B4E6759358F}" type="pres">
      <dgm:prSet presAssocID="{9752AD70-B3E1-4A25-B18E-9EDF083AB7E5}" presName="Name19" presStyleLbl="parChTrans1D3" presStyleIdx="2" presStyleCnt="3"/>
      <dgm:spPr/>
      <dgm:t>
        <a:bodyPr/>
        <a:lstStyle/>
        <a:p>
          <a:endParaRPr lang="pt-BR"/>
        </a:p>
      </dgm:t>
    </dgm:pt>
    <dgm:pt modelId="{BC65B0FB-7D8E-4A31-8EEF-02EF64B6718A}" type="pres">
      <dgm:prSet presAssocID="{4D2C16A8-9298-42B2-B0F2-3CF09438B14D}" presName="Name21" presStyleCnt="0"/>
      <dgm:spPr/>
    </dgm:pt>
    <dgm:pt modelId="{5C8F6450-9558-45A3-8D8F-77AE1720FE3F}" type="pres">
      <dgm:prSet presAssocID="{4D2C16A8-9298-42B2-B0F2-3CF09438B14D}" presName="level2Shape" presStyleLbl="node3" presStyleIdx="2" presStyleCnt="3"/>
      <dgm:spPr/>
      <dgm:t>
        <a:bodyPr/>
        <a:lstStyle/>
        <a:p>
          <a:endParaRPr lang="pt-BR"/>
        </a:p>
      </dgm:t>
    </dgm:pt>
    <dgm:pt modelId="{3979BB2D-309A-4F46-BB03-21DD56E55CE4}" type="pres">
      <dgm:prSet presAssocID="{4D2C16A8-9298-42B2-B0F2-3CF09438B14D}" presName="hierChild3" presStyleCnt="0"/>
      <dgm:spPr/>
    </dgm:pt>
    <dgm:pt modelId="{FE904E34-3E77-4C11-87F1-401022C53BA0}" type="pres">
      <dgm:prSet presAssocID="{1EC88585-BC4A-4D0C-A80C-0084A767CD0B}" presName="bgShapesFlow" presStyleCnt="0"/>
      <dgm:spPr/>
    </dgm:pt>
  </dgm:ptLst>
  <dgm:cxnLst>
    <dgm:cxn modelId="{DCBCBFAD-5641-49AE-A243-7A238DFB0A39}" type="presOf" srcId="{4D2C16A8-9298-42B2-B0F2-3CF09438B14D}" destId="{5C8F6450-9558-45A3-8D8F-77AE1720FE3F}" srcOrd="0" destOrd="0" presId="urn:microsoft.com/office/officeart/2005/8/layout/hierarchy6"/>
    <dgm:cxn modelId="{D49F1C34-C1E6-4528-8003-F2F76B7BA7D9}" type="presOf" srcId="{9752AD70-B3E1-4A25-B18E-9EDF083AB7E5}" destId="{D763FC16-032E-40A1-810E-1B4E6759358F}" srcOrd="0" destOrd="0" presId="urn:microsoft.com/office/officeart/2005/8/layout/hierarchy6"/>
    <dgm:cxn modelId="{220FC022-201F-4922-9479-1B609B2DCA0C}" type="presOf" srcId="{3E5CE3E4-DB75-44F3-A607-69F57AEFE677}" destId="{189EF1B1-EA62-4CFA-A830-C129BC4AD922}" srcOrd="0" destOrd="0" presId="urn:microsoft.com/office/officeart/2005/8/layout/hierarchy6"/>
    <dgm:cxn modelId="{678A2AAD-1D7E-4C59-8E07-FC53E74A0B1E}" type="presOf" srcId="{1EC88585-BC4A-4D0C-A80C-0084A767CD0B}" destId="{BE0E412B-DD43-4E6C-AD4F-1382338DF5AD}" srcOrd="0" destOrd="0" presId="urn:microsoft.com/office/officeart/2005/8/layout/hierarchy6"/>
    <dgm:cxn modelId="{46DC2F9B-7854-40C0-84ED-3F26EEE4F1FC}" srcId="{0BE82E20-5C3D-42B1-8DF6-DE6549EA8944}" destId="{4D2C16A8-9298-42B2-B0F2-3CF09438B14D}" srcOrd="2" destOrd="0" parTransId="{9752AD70-B3E1-4A25-B18E-9EDF083AB7E5}" sibTransId="{7D8CF314-4430-4E83-8099-E9EC25D201AC}"/>
    <dgm:cxn modelId="{4D09BE33-D0A6-4395-BF1F-C510B4948F71}" type="presOf" srcId="{B8F343D8-9E6B-4E65-86BF-A9059508E647}" destId="{0A2927BA-1328-402B-B423-F7ECC175501F}" srcOrd="0" destOrd="0" presId="urn:microsoft.com/office/officeart/2005/8/layout/hierarchy6"/>
    <dgm:cxn modelId="{383C2B77-86D2-4F56-B7BB-56C58870F2BE}" type="presOf" srcId="{BDB3EAA2-ED0A-4BA0-B5A6-3B2C94A86C3E}" destId="{864B8C4A-33B1-4A45-AACC-10A390B6ADE3}" srcOrd="0" destOrd="0" presId="urn:microsoft.com/office/officeart/2005/8/layout/hierarchy6"/>
    <dgm:cxn modelId="{FE44C275-BC85-4538-A21A-F56C5F756451}" srcId="{BDB3EAA2-ED0A-4BA0-B5A6-3B2C94A86C3E}" destId="{0BE82E20-5C3D-42B1-8DF6-DE6549EA8944}" srcOrd="0" destOrd="0" parTransId="{7E003EDB-4ADF-4E36-B451-0429F5218F93}" sibTransId="{B093DD19-A7D6-4037-B480-8E2F8D9705DC}"/>
    <dgm:cxn modelId="{170E9E48-26BF-4FE3-B1F9-ACC3B9FDA2DF}" srcId="{1EC88585-BC4A-4D0C-A80C-0084A767CD0B}" destId="{BDB3EAA2-ED0A-4BA0-B5A6-3B2C94A86C3E}" srcOrd="0" destOrd="0" parTransId="{227B4ADA-2243-4682-99EF-F5C9B25EF372}" sibTransId="{CB33972E-C9FA-49EA-AEDA-EAB346ADC1BD}"/>
    <dgm:cxn modelId="{E1C40244-A1E7-47C7-A834-694310544CBF}" type="presOf" srcId="{A0671AC8-542F-4AD5-8447-8B70E0F34829}" destId="{6C71F47C-7FBF-4406-AA04-1C1504C29D3D}" srcOrd="0" destOrd="0" presId="urn:microsoft.com/office/officeart/2005/8/layout/hierarchy6"/>
    <dgm:cxn modelId="{26894F88-CCEE-4EC1-8412-448C7ECE75CE}" type="presOf" srcId="{7E003EDB-4ADF-4E36-B451-0429F5218F93}" destId="{5181DA13-E0B5-4F2A-BE36-E8E93971ACE1}" srcOrd="0" destOrd="0" presId="urn:microsoft.com/office/officeart/2005/8/layout/hierarchy6"/>
    <dgm:cxn modelId="{111BBDF1-BF5D-4672-85FE-8175797C1507}" type="presOf" srcId="{0BE82E20-5C3D-42B1-8DF6-DE6549EA8944}" destId="{E95DDBE6-4893-4CD6-8C63-BABDC3091226}" srcOrd="0" destOrd="0" presId="urn:microsoft.com/office/officeart/2005/8/layout/hierarchy6"/>
    <dgm:cxn modelId="{6BEE18D5-00BE-47A6-897B-1B4F5A045E8F}" srcId="{0BE82E20-5C3D-42B1-8DF6-DE6549EA8944}" destId="{A0671AC8-542F-4AD5-8447-8B70E0F34829}" srcOrd="1" destOrd="0" parTransId="{B8F343D8-9E6B-4E65-86BF-A9059508E647}" sibTransId="{569D78D8-D62A-4DC8-9203-04C785C4EF41}"/>
    <dgm:cxn modelId="{CCBB855C-81F8-4C07-AD54-103F6EE37DEF}" srcId="{0BE82E20-5C3D-42B1-8DF6-DE6549EA8944}" destId="{CDE924D2-18BB-430B-8FAB-1A72F1E2EC3D}" srcOrd="0" destOrd="0" parTransId="{3E5CE3E4-DB75-44F3-A607-69F57AEFE677}" sibTransId="{6226617E-F283-4557-8C7C-13F0D0C22C7B}"/>
    <dgm:cxn modelId="{29B03429-38D8-488A-B22F-DC9807161B4E}" type="presOf" srcId="{CDE924D2-18BB-430B-8FAB-1A72F1E2EC3D}" destId="{9ACE63F0-2E3D-4BF4-BD72-BA07A3223574}" srcOrd="0" destOrd="0" presId="urn:microsoft.com/office/officeart/2005/8/layout/hierarchy6"/>
    <dgm:cxn modelId="{49539D3D-EA5D-4A04-9B54-5AF6ABD95F76}" type="presParOf" srcId="{BE0E412B-DD43-4E6C-AD4F-1382338DF5AD}" destId="{41E07AC2-B9ED-4649-81FA-E6E382251374}" srcOrd="0" destOrd="0" presId="urn:microsoft.com/office/officeart/2005/8/layout/hierarchy6"/>
    <dgm:cxn modelId="{77E5B78B-724E-43BE-B396-AEB617B3594A}" type="presParOf" srcId="{41E07AC2-B9ED-4649-81FA-E6E382251374}" destId="{7F030519-3AEB-42C8-B1FA-EBCFB78F9BD5}" srcOrd="0" destOrd="0" presId="urn:microsoft.com/office/officeart/2005/8/layout/hierarchy6"/>
    <dgm:cxn modelId="{A027F18E-A5FE-493F-9FD4-559BB1EAE6D2}" type="presParOf" srcId="{7F030519-3AEB-42C8-B1FA-EBCFB78F9BD5}" destId="{7E6D58A7-9FCE-41AA-831D-C74CA8CB029E}" srcOrd="0" destOrd="0" presId="urn:microsoft.com/office/officeart/2005/8/layout/hierarchy6"/>
    <dgm:cxn modelId="{0364DAC6-AC7D-4435-B5D4-490D5A281626}" type="presParOf" srcId="{7E6D58A7-9FCE-41AA-831D-C74CA8CB029E}" destId="{864B8C4A-33B1-4A45-AACC-10A390B6ADE3}" srcOrd="0" destOrd="0" presId="urn:microsoft.com/office/officeart/2005/8/layout/hierarchy6"/>
    <dgm:cxn modelId="{98A006A2-8E51-471B-9F0B-5B18EAFD72B0}" type="presParOf" srcId="{7E6D58A7-9FCE-41AA-831D-C74CA8CB029E}" destId="{315F51F8-BCC0-480C-AAA8-89A8A583260D}" srcOrd="1" destOrd="0" presId="urn:microsoft.com/office/officeart/2005/8/layout/hierarchy6"/>
    <dgm:cxn modelId="{16643931-307E-4CD2-92E0-FD20CED75546}" type="presParOf" srcId="{315F51F8-BCC0-480C-AAA8-89A8A583260D}" destId="{5181DA13-E0B5-4F2A-BE36-E8E93971ACE1}" srcOrd="0" destOrd="0" presId="urn:microsoft.com/office/officeart/2005/8/layout/hierarchy6"/>
    <dgm:cxn modelId="{1575C2B3-DE1D-4B2D-B4A4-8C2FFE4F7BF5}" type="presParOf" srcId="{315F51F8-BCC0-480C-AAA8-89A8A583260D}" destId="{12B25FB0-E705-4AAD-A183-30795D47F856}" srcOrd="1" destOrd="0" presId="urn:microsoft.com/office/officeart/2005/8/layout/hierarchy6"/>
    <dgm:cxn modelId="{C179D473-1F2E-4A6F-B61D-29CD4D94DC5B}" type="presParOf" srcId="{12B25FB0-E705-4AAD-A183-30795D47F856}" destId="{E95DDBE6-4893-4CD6-8C63-BABDC3091226}" srcOrd="0" destOrd="0" presId="urn:microsoft.com/office/officeart/2005/8/layout/hierarchy6"/>
    <dgm:cxn modelId="{CDD6CE9A-2AEB-4CE4-AA38-303FCB69CBC2}" type="presParOf" srcId="{12B25FB0-E705-4AAD-A183-30795D47F856}" destId="{2D3D9105-CCFF-476B-BF04-C81448BC140C}" srcOrd="1" destOrd="0" presId="urn:microsoft.com/office/officeart/2005/8/layout/hierarchy6"/>
    <dgm:cxn modelId="{48D785FD-BFB2-4E5D-8570-4CE024C4F38E}" type="presParOf" srcId="{2D3D9105-CCFF-476B-BF04-C81448BC140C}" destId="{189EF1B1-EA62-4CFA-A830-C129BC4AD922}" srcOrd="0" destOrd="0" presId="urn:microsoft.com/office/officeart/2005/8/layout/hierarchy6"/>
    <dgm:cxn modelId="{2CB69D17-1AE8-4EED-9788-FC5CD6AC26A5}" type="presParOf" srcId="{2D3D9105-CCFF-476B-BF04-C81448BC140C}" destId="{E894A097-96FD-4A94-913E-2AF30EA3C5CF}" srcOrd="1" destOrd="0" presId="urn:microsoft.com/office/officeart/2005/8/layout/hierarchy6"/>
    <dgm:cxn modelId="{FE3F949C-2FF3-43E5-8B14-0CA53B6E1884}" type="presParOf" srcId="{E894A097-96FD-4A94-913E-2AF30EA3C5CF}" destId="{9ACE63F0-2E3D-4BF4-BD72-BA07A3223574}" srcOrd="0" destOrd="0" presId="urn:microsoft.com/office/officeart/2005/8/layout/hierarchy6"/>
    <dgm:cxn modelId="{A5F1E4A5-07E8-4359-ABC8-CDFE46D8DFFA}" type="presParOf" srcId="{E894A097-96FD-4A94-913E-2AF30EA3C5CF}" destId="{9AEE576A-9DE5-4062-BF21-BAB281ECE8C8}" srcOrd="1" destOrd="0" presId="urn:microsoft.com/office/officeart/2005/8/layout/hierarchy6"/>
    <dgm:cxn modelId="{23CA37D9-17FE-40EC-897A-447A292B8204}" type="presParOf" srcId="{2D3D9105-CCFF-476B-BF04-C81448BC140C}" destId="{0A2927BA-1328-402B-B423-F7ECC175501F}" srcOrd="2" destOrd="0" presId="urn:microsoft.com/office/officeart/2005/8/layout/hierarchy6"/>
    <dgm:cxn modelId="{4BD2D37F-FB0B-409F-9AED-0DACECD51567}" type="presParOf" srcId="{2D3D9105-CCFF-476B-BF04-C81448BC140C}" destId="{3F365C16-767D-4E85-AFB4-2716E347B378}" srcOrd="3" destOrd="0" presId="urn:microsoft.com/office/officeart/2005/8/layout/hierarchy6"/>
    <dgm:cxn modelId="{CE22FC30-0CD0-4DD3-9A09-3FB4F66FE437}" type="presParOf" srcId="{3F365C16-767D-4E85-AFB4-2716E347B378}" destId="{6C71F47C-7FBF-4406-AA04-1C1504C29D3D}" srcOrd="0" destOrd="0" presId="urn:microsoft.com/office/officeart/2005/8/layout/hierarchy6"/>
    <dgm:cxn modelId="{68F12CAD-D4B4-4696-927D-1679447E6D42}" type="presParOf" srcId="{3F365C16-767D-4E85-AFB4-2716E347B378}" destId="{EF56A769-8109-4AF5-903D-0AD2967817FF}" srcOrd="1" destOrd="0" presId="urn:microsoft.com/office/officeart/2005/8/layout/hierarchy6"/>
    <dgm:cxn modelId="{D53C0072-61F0-497E-A593-BEC5EA832E10}" type="presParOf" srcId="{2D3D9105-CCFF-476B-BF04-C81448BC140C}" destId="{D763FC16-032E-40A1-810E-1B4E6759358F}" srcOrd="4" destOrd="0" presId="urn:microsoft.com/office/officeart/2005/8/layout/hierarchy6"/>
    <dgm:cxn modelId="{DC6EDCF8-7127-4F70-8891-B49100DA014D}" type="presParOf" srcId="{2D3D9105-CCFF-476B-BF04-C81448BC140C}" destId="{BC65B0FB-7D8E-4A31-8EEF-02EF64B6718A}" srcOrd="5" destOrd="0" presId="urn:microsoft.com/office/officeart/2005/8/layout/hierarchy6"/>
    <dgm:cxn modelId="{9E04386D-267D-43C7-B0F3-F8B68A3FCC69}" type="presParOf" srcId="{BC65B0FB-7D8E-4A31-8EEF-02EF64B6718A}" destId="{5C8F6450-9558-45A3-8D8F-77AE1720FE3F}" srcOrd="0" destOrd="0" presId="urn:microsoft.com/office/officeart/2005/8/layout/hierarchy6"/>
    <dgm:cxn modelId="{A85D0E1E-8A1B-4446-831D-94C0CD314F3D}" type="presParOf" srcId="{BC65B0FB-7D8E-4A31-8EEF-02EF64B6718A}" destId="{3979BB2D-309A-4F46-BB03-21DD56E55CE4}" srcOrd="1" destOrd="0" presId="urn:microsoft.com/office/officeart/2005/8/layout/hierarchy6"/>
    <dgm:cxn modelId="{22D69330-B06D-46D5-A247-F6CADE4AA6DB}" type="presParOf" srcId="{BE0E412B-DD43-4E6C-AD4F-1382338DF5AD}" destId="{FE904E34-3E77-4C11-87F1-401022C53BA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C88585-BC4A-4D0C-A80C-0084A767CD0B}" type="doc">
      <dgm:prSet loTypeId="urn:microsoft.com/office/officeart/2005/8/layout/hierarchy6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BDB3EAA2-ED0A-4BA0-B5A6-3B2C94A86C3E}">
      <dgm:prSet phldrT="[Texto]"/>
      <dgm:spPr/>
      <dgm:t>
        <a:bodyPr/>
        <a:lstStyle/>
        <a:p>
          <a:r>
            <a:rPr lang="pt-BR" dirty="0" smtClean="0"/>
            <a:t>Coordenador de Recursos Humanos</a:t>
          </a:r>
          <a:endParaRPr lang="pt-BR" dirty="0"/>
        </a:p>
      </dgm:t>
    </dgm:pt>
    <dgm:pt modelId="{227B4ADA-2243-4682-99EF-F5C9B25EF372}" type="parTrans" cxnId="{170E9E48-26BF-4FE3-B1F9-ACC3B9FDA2DF}">
      <dgm:prSet/>
      <dgm:spPr/>
      <dgm:t>
        <a:bodyPr/>
        <a:lstStyle/>
        <a:p>
          <a:endParaRPr lang="pt-BR"/>
        </a:p>
      </dgm:t>
    </dgm:pt>
    <dgm:pt modelId="{CB33972E-C9FA-49EA-AEDA-EAB346ADC1BD}" type="sibTrans" cxnId="{170E9E48-26BF-4FE3-B1F9-ACC3B9FDA2DF}">
      <dgm:prSet/>
      <dgm:spPr/>
      <dgm:t>
        <a:bodyPr/>
        <a:lstStyle/>
        <a:p>
          <a:endParaRPr lang="pt-BR"/>
        </a:p>
      </dgm:t>
    </dgm:pt>
    <dgm:pt modelId="{0BE82E20-5C3D-42B1-8DF6-DE6549EA8944}">
      <dgm:prSet phldrT="[Texto]"/>
      <dgm:spPr/>
      <dgm:t>
        <a:bodyPr/>
        <a:lstStyle/>
        <a:p>
          <a:r>
            <a:rPr lang="pt-BR" dirty="0" err="1" smtClean="0"/>
            <a:t>Subcoordenador</a:t>
          </a:r>
          <a:r>
            <a:rPr lang="pt-BR" dirty="0" smtClean="0"/>
            <a:t> de Recursos Humanos</a:t>
          </a:r>
          <a:endParaRPr lang="pt-BR" dirty="0"/>
        </a:p>
      </dgm:t>
    </dgm:pt>
    <dgm:pt modelId="{7E003EDB-4ADF-4E36-B451-0429F5218F93}" type="parTrans" cxnId="{FE44C275-BC85-4538-A21A-F56C5F756451}">
      <dgm:prSet/>
      <dgm:spPr/>
      <dgm:t>
        <a:bodyPr/>
        <a:lstStyle/>
        <a:p>
          <a:endParaRPr lang="pt-BR"/>
        </a:p>
      </dgm:t>
    </dgm:pt>
    <dgm:pt modelId="{B093DD19-A7D6-4037-B480-8E2F8D9705DC}" type="sibTrans" cxnId="{FE44C275-BC85-4538-A21A-F56C5F756451}">
      <dgm:prSet/>
      <dgm:spPr/>
      <dgm:t>
        <a:bodyPr/>
        <a:lstStyle/>
        <a:p>
          <a:endParaRPr lang="pt-BR"/>
        </a:p>
      </dgm:t>
    </dgm:pt>
    <dgm:pt modelId="{CDE924D2-18BB-430B-8FAB-1A72F1E2EC3D}">
      <dgm:prSet/>
      <dgm:spPr/>
      <dgm:t>
        <a:bodyPr/>
        <a:lstStyle/>
        <a:p>
          <a:r>
            <a:rPr lang="pt-BR" dirty="0" smtClean="0"/>
            <a:t>Seção de Recursos Humanos</a:t>
          </a:r>
          <a:endParaRPr lang="pt-BR" dirty="0"/>
        </a:p>
      </dgm:t>
    </dgm:pt>
    <dgm:pt modelId="{3E5CE3E4-DB75-44F3-A607-69F57AEFE677}" type="parTrans" cxnId="{CCBB855C-81F8-4C07-AD54-103F6EE37DEF}">
      <dgm:prSet/>
      <dgm:spPr/>
      <dgm:t>
        <a:bodyPr/>
        <a:lstStyle/>
        <a:p>
          <a:endParaRPr lang="pt-BR"/>
        </a:p>
      </dgm:t>
    </dgm:pt>
    <dgm:pt modelId="{6226617E-F283-4557-8C7C-13F0D0C22C7B}" type="sibTrans" cxnId="{CCBB855C-81F8-4C07-AD54-103F6EE37DEF}">
      <dgm:prSet/>
      <dgm:spPr/>
      <dgm:t>
        <a:bodyPr/>
        <a:lstStyle/>
        <a:p>
          <a:endParaRPr lang="pt-BR"/>
        </a:p>
      </dgm:t>
    </dgm:pt>
    <dgm:pt modelId="{A0671AC8-542F-4AD5-8447-8B70E0F34829}">
      <dgm:prSet/>
      <dgm:spPr/>
      <dgm:t>
        <a:bodyPr/>
        <a:lstStyle/>
        <a:p>
          <a:r>
            <a:rPr lang="pt-BR" dirty="0" smtClean="0"/>
            <a:t>Seção de Pessoal</a:t>
          </a:r>
          <a:endParaRPr lang="pt-BR" dirty="0"/>
        </a:p>
      </dgm:t>
    </dgm:pt>
    <dgm:pt modelId="{B8F343D8-9E6B-4E65-86BF-A9059508E647}" type="parTrans" cxnId="{6BEE18D5-00BE-47A6-897B-1B4F5A045E8F}">
      <dgm:prSet/>
      <dgm:spPr/>
      <dgm:t>
        <a:bodyPr/>
        <a:lstStyle/>
        <a:p>
          <a:endParaRPr lang="pt-BR"/>
        </a:p>
      </dgm:t>
    </dgm:pt>
    <dgm:pt modelId="{569D78D8-D62A-4DC8-9203-04C785C4EF41}" type="sibTrans" cxnId="{6BEE18D5-00BE-47A6-897B-1B4F5A045E8F}">
      <dgm:prSet/>
      <dgm:spPr/>
      <dgm:t>
        <a:bodyPr/>
        <a:lstStyle/>
        <a:p>
          <a:endParaRPr lang="pt-BR"/>
        </a:p>
      </dgm:t>
    </dgm:pt>
    <dgm:pt modelId="{4D2C16A8-9298-42B2-B0F2-3CF09438B14D}">
      <dgm:prSet/>
      <dgm:spPr/>
      <dgm:t>
        <a:bodyPr/>
        <a:lstStyle/>
        <a:p>
          <a:r>
            <a:rPr lang="pt-BR" dirty="0" smtClean="0"/>
            <a:t>Seção de Psicologia e Assistência Social</a:t>
          </a:r>
          <a:endParaRPr lang="pt-BR" dirty="0"/>
        </a:p>
      </dgm:t>
    </dgm:pt>
    <dgm:pt modelId="{9752AD70-B3E1-4A25-B18E-9EDF083AB7E5}" type="parTrans" cxnId="{46DC2F9B-7854-40C0-84ED-3F26EEE4F1FC}">
      <dgm:prSet/>
      <dgm:spPr/>
      <dgm:t>
        <a:bodyPr/>
        <a:lstStyle/>
        <a:p>
          <a:endParaRPr lang="pt-BR"/>
        </a:p>
      </dgm:t>
    </dgm:pt>
    <dgm:pt modelId="{7D8CF314-4430-4E83-8099-E9EC25D201AC}" type="sibTrans" cxnId="{46DC2F9B-7854-40C0-84ED-3F26EEE4F1FC}">
      <dgm:prSet/>
      <dgm:spPr/>
      <dgm:t>
        <a:bodyPr/>
        <a:lstStyle/>
        <a:p>
          <a:endParaRPr lang="pt-BR"/>
        </a:p>
      </dgm:t>
    </dgm:pt>
    <dgm:pt modelId="{D156B6B1-2210-42E9-9E65-7254950B953E}">
      <dgm:prSet/>
      <dgm:spPr/>
      <dgm:t>
        <a:bodyPr/>
        <a:lstStyle/>
        <a:p>
          <a:r>
            <a:rPr lang="pt-BR" dirty="0" smtClean="0"/>
            <a:t>Seção de Saúde do Trabalhador</a:t>
          </a:r>
          <a:endParaRPr lang="pt-BR" dirty="0"/>
        </a:p>
      </dgm:t>
    </dgm:pt>
    <dgm:pt modelId="{27B0AA90-FD6F-4DD4-9B74-AB146DC77979}" type="parTrans" cxnId="{ADB93355-3420-4356-A8FD-D0C5A34ACD3A}">
      <dgm:prSet/>
      <dgm:spPr/>
      <dgm:t>
        <a:bodyPr/>
        <a:lstStyle/>
        <a:p>
          <a:endParaRPr lang="pt-BR"/>
        </a:p>
      </dgm:t>
    </dgm:pt>
    <dgm:pt modelId="{C3D6D025-8893-4EDE-AE55-4E2D2CE92E64}" type="sibTrans" cxnId="{ADB93355-3420-4356-A8FD-D0C5A34ACD3A}">
      <dgm:prSet/>
      <dgm:spPr/>
      <dgm:t>
        <a:bodyPr/>
        <a:lstStyle/>
        <a:p>
          <a:endParaRPr lang="pt-BR"/>
        </a:p>
      </dgm:t>
    </dgm:pt>
    <dgm:pt modelId="{BE0E412B-DD43-4E6C-AD4F-1382338DF5AD}" type="pres">
      <dgm:prSet presAssocID="{1EC88585-BC4A-4D0C-A80C-0084A767CD0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1E07AC2-B9ED-4649-81FA-E6E382251374}" type="pres">
      <dgm:prSet presAssocID="{1EC88585-BC4A-4D0C-A80C-0084A767CD0B}" presName="hierFlow" presStyleCnt="0"/>
      <dgm:spPr/>
    </dgm:pt>
    <dgm:pt modelId="{7F030519-3AEB-42C8-B1FA-EBCFB78F9BD5}" type="pres">
      <dgm:prSet presAssocID="{1EC88585-BC4A-4D0C-A80C-0084A767CD0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E6D58A7-9FCE-41AA-831D-C74CA8CB029E}" type="pres">
      <dgm:prSet presAssocID="{BDB3EAA2-ED0A-4BA0-B5A6-3B2C94A86C3E}" presName="Name14" presStyleCnt="0"/>
      <dgm:spPr/>
    </dgm:pt>
    <dgm:pt modelId="{864B8C4A-33B1-4A45-AACC-10A390B6ADE3}" type="pres">
      <dgm:prSet presAssocID="{BDB3EAA2-ED0A-4BA0-B5A6-3B2C94A86C3E}" presName="level1Shape" presStyleLbl="node0" presStyleIdx="0" presStyleCnt="1" custScaleX="12743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15F51F8-BCC0-480C-AAA8-89A8A583260D}" type="pres">
      <dgm:prSet presAssocID="{BDB3EAA2-ED0A-4BA0-B5A6-3B2C94A86C3E}" presName="hierChild2" presStyleCnt="0"/>
      <dgm:spPr/>
    </dgm:pt>
    <dgm:pt modelId="{5181DA13-E0B5-4F2A-BE36-E8E93971ACE1}" type="pres">
      <dgm:prSet presAssocID="{7E003EDB-4ADF-4E36-B451-0429F5218F93}" presName="Name19" presStyleLbl="parChTrans1D2" presStyleIdx="0" presStyleCnt="1"/>
      <dgm:spPr/>
      <dgm:t>
        <a:bodyPr/>
        <a:lstStyle/>
        <a:p>
          <a:endParaRPr lang="pt-BR"/>
        </a:p>
      </dgm:t>
    </dgm:pt>
    <dgm:pt modelId="{12B25FB0-E705-4AAD-A183-30795D47F856}" type="pres">
      <dgm:prSet presAssocID="{0BE82E20-5C3D-42B1-8DF6-DE6549EA8944}" presName="Name21" presStyleCnt="0"/>
      <dgm:spPr/>
    </dgm:pt>
    <dgm:pt modelId="{E95DDBE6-4893-4CD6-8C63-BABDC3091226}" type="pres">
      <dgm:prSet presAssocID="{0BE82E20-5C3D-42B1-8DF6-DE6549EA8944}" presName="level2Shape" presStyleLbl="node2" presStyleIdx="0" presStyleCnt="1" custScaleX="127438"/>
      <dgm:spPr/>
      <dgm:t>
        <a:bodyPr/>
        <a:lstStyle/>
        <a:p>
          <a:endParaRPr lang="pt-BR"/>
        </a:p>
      </dgm:t>
    </dgm:pt>
    <dgm:pt modelId="{2D3D9105-CCFF-476B-BF04-C81448BC140C}" type="pres">
      <dgm:prSet presAssocID="{0BE82E20-5C3D-42B1-8DF6-DE6549EA8944}" presName="hierChild3" presStyleCnt="0"/>
      <dgm:spPr/>
    </dgm:pt>
    <dgm:pt modelId="{189EF1B1-EA62-4CFA-A830-C129BC4AD922}" type="pres">
      <dgm:prSet presAssocID="{3E5CE3E4-DB75-44F3-A607-69F57AEFE677}" presName="Name19" presStyleLbl="parChTrans1D3" presStyleIdx="0" presStyleCnt="4"/>
      <dgm:spPr/>
      <dgm:t>
        <a:bodyPr/>
        <a:lstStyle/>
        <a:p>
          <a:endParaRPr lang="pt-BR"/>
        </a:p>
      </dgm:t>
    </dgm:pt>
    <dgm:pt modelId="{E894A097-96FD-4A94-913E-2AF30EA3C5CF}" type="pres">
      <dgm:prSet presAssocID="{CDE924D2-18BB-430B-8FAB-1A72F1E2EC3D}" presName="Name21" presStyleCnt="0"/>
      <dgm:spPr/>
    </dgm:pt>
    <dgm:pt modelId="{9ACE63F0-2E3D-4BF4-BD72-BA07A3223574}" type="pres">
      <dgm:prSet presAssocID="{CDE924D2-18BB-430B-8FAB-1A72F1E2EC3D}" presName="level2Shape" presStyleLbl="node3" presStyleIdx="0" presStyleCnt="4"/>
      <dgm:spPr/>
      <dgm:t>
        <a:bodyPr/>
        <a:lstStyle/>
        <a:p>
          <a:endParaRPr lang="pt-BR"/>
        </a:p>
      </dgm:t>
    </dgm:pt>
    <dgm:pt modelId="{9AEE576A-9DE5-4062-BF21-BAB281ECE8C8}" type="pres">
      <dgm:prSet presAssocID="{CDE924D2-18BB-430B-8FAB-1A72F1E2EC3D}" presName="hierChild3" presStyleCnt="0"/>
      <dgm:spPr/>
    </dgm:pt>
    <dgm:pt modelId="{0A2927BA-1328-402B-B423-F7ECC175501F}" type="pres">
      <dgm:prSet presAssocID="{B8F343D8-9E6B-4E65-86BF-A9059508E647}" presName="Name19" presStyleLbl="parChTrans1D3" presStyleIdx="1" presStyleCnt="4"/>
      <dgm:spPr/>
      <dgm:t>
        <a:bodyPr/>
        <a:lstStyle/>
        <a:p>
          <a:endParaRPr lang="pt-BR"/>
        </a:p>
      </dgm:t>
    </dgm:pt>
    <dgm:pt modelId="{3F365C16-767D-4E85-AFB4-2716E347B378}" type="pres">
      <dgm:prSet presAssocID="{A0671AC8-542F-4AD5-8447-8B70E0F34829}" presName="Name21" presStyleCnt="0"/>
      <dgm:spPr/>
    </dgm:pt>
    <dgm:pt modelId="{6C71F47C-7FBF-4406-AA04-1C1504C29D3D}" type="pres">
      <dgm:prSet presAssocID="{A0671AC8-542F-4AD5-8447-8B70E0F34829}" presName="level2Shape" presStyleLbl="node3" presStyleIdx="1" presStyleCnt="4"/>
      <dgm:spPr/>
      <dgm:t>
        <a:bodyPr/>
        <a:lstStyle/>
        <a:p>
          <a:endParaRPr lang="pt-BR"/>
        </a:p>
      </dgm:t>
    </dgm:pt>
    <dgm:pt modelId="{EF56A769-8109-4AF5-903D-0AD2967817FF}" type="pres">
      <dgm:prSet presAssocID="{A0671AC8-542F-4AD5-8447-8B70E0F34829}" presName="hierChild3" presStyleCnt="0"/>
      <dgm:spPr/>
    </dgm:pt>
    <dgm:pt modelId="{D763FC16-032E-40A1-810E-1B4E6759358F}" type="pres">
      <dgm:prSet presAssocID="{9752AD70-B3E1-4A25-B18E-9EDF083AB7E5}" presName="Name19" presStyleLbl="parChTrans1D3" presStyleIdx="2" presStyleCnt="4"/>
      <dgm:spPr/>
      <dgm:t>
        <a:bodyPr/>
        <a:lstStyle/>
        <a:p>
          <a:endParaRPr lang="pt-BR"/>
        </a:p>
      </dgm:t>
    </dgm:pt>
    <dgm:pt modelId="{BC65B0FB-7D8E-4A31-8EEF-02EF64B6718A}" type="pres">
      <dgm:prSet presAssocID="{4D2C16A8-9298-42B2-B0F2-3CF09438B14D}" presName="Name21" presStyleCnt="0"/>
      <dgm:spPr/>
    </dgm:pt>
    <dgm:pt modelId="{5C8F6450-9558-45A3-8D8F-77AE1720FE3F}" type="pres">
      <dgm:prSet presAssocID="{4D2C16A8-9298-42B2-B0F2-3CF09438B14D}" presName="level2Shape" presStyleLbl="node3" presStyleIdx="2" presStyleCnt="4"/>
      <dgm:spPr/>
      <dgm:t>
        <a:bodyPr/>
        <a:lstStyle/>
        <a:p>
          <a:endParaRPr lang="pt-BR"/>
        </a:p>
      </dgm:t>
    </dgm:pt>
    <dgm:pt modelId="{3979BB2D-309A-4F46-BB03-21DD56E55CE4}" type="pres">
      <dgm:prSet presAssocID="{4D2C16A8-9298-42B2-B0F2-3CF09438B14D}" presName="hierChild3" presStyleCnt="0"/>
      <dgm:spPr/>
    </dgm:pt>
    <dgm:pt modelId="{66C3311E-D1FC-4433-8799-E8040AA35E9A}" type="pres">
      <dgm:prSet presAssocID="{27B0AA90-FD6F-4DD4-9B74-AB146DC77979}" presName="Name19" presStyleLbl="parChTrans1D3" presStyleIdx="3" presStyleCnt="4"/>
      <dgm:spPr/>
      <dgm:t>
        <a:bodyPr/>
        <a:lstStyle/>
        <a:p>
          <a:endParaRPr lang="pt-BR"/>
        </a:p>
      </dgm:t>
    </dgm:pt>
    <dgm:pt modelId="{69EC4011-0BB4-41B9-B112-9F1C7C5135F8}" type="pres">
      <dgm:prSet presAssocID="{D156B6B1-2210-42E9-9E65-7254950B953E}" presName="Name21" presStyleCnt="0"/>
      <dgm:spPr/>
    </dgm:pt>
    <dgm:pt modelId="{63FD7F7A-8479-4924-9615-D22DB16442BE}" type="pres">
      <dgm:prSet presAssocID="{D156B6B1-2210-42E9-9E65-7254950B953E}" presName="level2Shape" presStyleLbl="node3" presStyleIdx="3" presStyleCnt="4"/>
      <dgm:spPr/>
      <dgm:t>
        <a:bodyPr/>
        <a:lstStyle/>
        <a:p>
          <a:endParaRPr lang="pt-BR"/>
        </a:p>
      </dgm:t>
    </dgm:pt>
    <dgm:pt modelId="{866A5399-4A21-4528-A8D2-14A9E97982E6}" type="pres">
      <dgm:prSet presAssocID="{D156B6B1-2210-42E9-9E65-7254950B953E}" presName="hierChild3" presStyleCnt="0"/>
      <dgm:spPr/>
    </dgm:pt>
    <dgm:pt modelId="{FE904E34-3E77-4C11-87F1-401022C53BA0}" type="pres">
      <dgm:prSet presAssocID="{1EC88585-BC4A-4D0C-A80C-0084A767CD0B}" presName="bgShapesFlow" presStyleCnt="0"/>
      <dgm:spPr/>
    </dgm:pt>
  </dgm:ptLst>
  <dgm:cxnLst>
    <dgm:cxn modelId="{74BD878B-C192-4607-8FEC-4F8A46B56BB9}" type="presOf" srcId="{9752AD70-B3E1-4A25-B18E-9EDF083AB7E5}" destId="{D763FC16-032E-40A1-810E-1B4E6759358F}" srcOrd="0" destOrd="0" presId="urn:microsoft.com/office/officeart/2005/8/layout/hierarchy6"/>
    <dgm:cxn modelId="{ADB93355-3420-4356-A8FD-D0C5A34ACD3A}" srcId="{0BE82E20-5C3D-42B1-8DF6-DE6549EA8944}" destId="{D156B6B1-2210-42E9-9E65-7254950B953E}" srcOrd="3" destOrd="0" parTransId="{27B0AA90-FD6F-4DD4-9B74-AB146DC77979}" sibTransId="{C3D6D025-8893-4EDE-AE55-4E2D2CE92E64}"/>
    <dgm:cxn modelId="{279436F6-3716-4A10-A14A-D26D44B7A38F}" type="presOf" srcId="{3E5CE3E4-DB75-44F3-A607-69F57AEFE677}" destId="{189EF1B1-EA62-4CFA-A830-C129BC4AD922}" srcOrd="0" destOrd="0" presId="urn:microsoft.com/office/officeart/2005/8/layout/hierarchy6"/>
    <dgm:cxn modelId="{F60F7039-97FB-453E-B8B4-122E50103457}" type="presOf" srcId="{BDB3EAA2-ED0A-4BA0-B5A6-3B2C94A86C3E}" destId="{864B8C4A-33B1-4A45-AACC-10A390B6ADE3}" srcOrd="0" destOrd="0" presId="urn:microsoft.com/office/officeart/2005/8/layout/hierarchy6"/>
    <dgm:cxn modelId="{46DC2F9B-7854-40C0-84ED-3F26EEE4F1FC}" srcId="{0BE82E20-5C3D-42B1-8DF6-DE6549EA8944}" destId="{4D2C16A8-9298-42B2-B0F2-3CF09438B14D}" srcOrd="2" destOrd="0" parTransId="{9752AD70-B3E1-4A25-B18E-9EDF083AB7E5}" sibTransId="{7D8CF314-4430-4E83-8099-E9EC25D201AC}"/>
    <dgm:cxn modelId="{8CF69FD6-E2A7-44C0-A9F9-4C2C88635D9C}" type="presOf" srcId="{B8F343D8-9E6B-4E65-86BF-A9059508E647}" destId="{0A2927BA-1328-402B-B423-F7ECC175501F}" srcOrd="0" destOrd="0" presId="urn:microsoft.com/office/officeart/2005/8/layout/hierarchy6"/>
    <dgm:cxn modelId="{6E95F686-9D32-46EF-8168-E1D6CABAB46B}" type="presOf" srcId="{7E003EDB-4ADF-4E36-B451-0429F5218F93}" destId="{5181DA13-E0B5-4F2A-BE36-E8E93971ACE1}" srcOrd="0" destOrd="0" presId="urn:microsoft.com/office/officeart/2005/8/layout/hierarchy6"/>
    <dgm:cxn modelId="{FE44C275-BC85-4538-A21A-F56C5F756451}" srcId="{BDB3EAA2-ED0A-4BA0-B5A6-3B2C94A86C3E}" destId="{0BE82E20-5C3D-42B1-8DF6-DE6549EA8944}" srcOrd="0" destOrd="0" parTransId="{7E003EDB-4ADF-4E36-B451-0429F5218F93}" sibTransId="{B093DD19-A7D6-4037-B480-8E2F8D9705DC}"/>
    <dgm:cxn modelId="{4A05CE27-D9FF-4C3B-A399-A304AE442FD4}" type="presOf" srcId="{1EC88585-BC4A-4D0C-A80C-0084A767CD0B}" destId="{BE0E412B-DD43-4E6C-AD4F-1382338DF5AD}" srcOrd="0" destOrd="0" presId="urn:microsoft.com/office/officeart/2005/8/layout/hierarchy6"/>
    <dgm:cxn modelId="{170E9E48-26BF-4FE3-B1F9-ACC3B9FDA2DF}" srcId="{1EC88585-BC4A-4D0C-A80C-0084A767CD0B}" destId="{BDB3EAA2-ED0A-4BA0-B5A6-3B2C94A86C3E}" srcOrd="0" destOrd="0" parTransId="{227B4ADA-2243-4682-99EF-F5C9B25EF372}" sibTransId="{CB33972E-C9FA-49EA-AEDA-EAB346ADC1BD}"/>
    <dgm:cxn modelId="{4BF66906-2E3D-408D-B9D0-54DEDD80354A}" type="presOf" srcId="{CDE924D2-18BB-430B-8FAB-1A72F1E2EC3D}" destId="{9ACE63F0-2E3D-4BF4-BD72-BA07A3223574}" srcOrd="0" destOrd="0" presId="urn:microsoft.com/office/officeart/2005/8/layout/hierarchy6"/>
    <dgm:cxn modelId="{B97A22F9-3037-4C34-9150-085E0A765067}" type="presOf" srcId="{4D2C16A8-9298-42B2-B0F2-3CF09438B14D}" destId="{5C8F6450-9558-45A3-8D8F-77AE1720FE3F}" srcOrd="0" destOrd="0" presId="urn:microsoft.com/office/officeart/2005/8/layout/hierarchy6"/>
    <dgm:cxn modelId="{9C7471EC-BB82-434D-A56A-079CDFA46BF4}" type="presOf" srcId="{D156B6B1-2210-42E9-9E65-7254950B953E}" destId="{63FD7F7A-8479-4924-9615-D22DB16442BE}" srcOrd="0" destOrd="0" presId="urn:microsoft.com/office/officeart/2005/8/layout/hierarchy6"/>
    <dgm:cxn modelId="{7637331C-4BAD-4174-A439-E992265F54DD}" type="presOf" srcId="{27B0AA90-FD6F-4DD4-9B74-AB146DC77979}" destId="{66C3311E-D1FC-4433-8799-E8040AA35E9A}" srcOrd="0" destOrd="0" presId="urn:microsoft.com/office/officeart/2005/8/layout/hierarchy6"/>
    <dgm:cxn modelId="{614FC772-1FB4-4485-A6BA-84726F94F6FD}" type="presOf" srcId="{A0671AC8-542F-4AD5-8447-8B70E0F34829}" destId="{6C71F47C-7FBF-4406-AA04-1C1504C29D3D}" srcOrd="0" destOrd="0" presId="urn:microsoft.com/office/officeart/2005/8/layout/hierarchy6"/>
    <dgm:cxn modelId="{6BEE18D5-00BE-47A6-897B-1B4F5A045E8F}" srcId="{0BE82E20-5C3D-42B1-8DF6-DE6549EA8944}" destId="{A0671AC8-542F-4AD5-8447-8B70E0F34829}" srcOrd="1" destOrd="0" parTransId="{B8F343D8-9E6B-4E65-86BF-A9059508E647}" sibTransId="{569D78D8-D62A-4DC8-9203-04C785C4EF41}"/>
    <dgm:cxn modelId="{7910599A-DD3A-4ACB-890A-E3DB56414590}" type="presOf" srcId="{0BE82E20-5C3D-42B1-8DF6-DE6549EA8944}" destId="{E95DDBE6-4893-4CD6-8C63-BABDC3091226}" srcOrd="0" destOrd="0" presId="urn:microsoft.com/office/officeart/2005/8/layout/hierarchy6"/>
    <dgm:cxn modelId="{CCBB855C-81F8-4C07-AD54-103F6EE37DEF}" srcId="{0BE82E20-5C3D-42B1-8DF6-DE6549EA8944}" destId="{CDE924D2-18BB-430B-8FAB-1A72F1E2EC3D}" srcOrd="0" destOrd="0" parTransId="{3E5CE3E4-DB75-44F3-A607-69F57AEFE677}" sibTransId="{6226617E-F283-4557-8C7C-13F0D0C22C7B}"/>
    <dgm:cxn modelId="{3342F228-5A3D-49B9-8C43-DAFA21174EF5}" type="presParOf" srcId="{BE0E412B-DD43-4E6C-AD4F-1382338DF5AD}" destId="{41E07AC2-B9ED-4649-81FA-E6E382251374}" srcOrd="0" destOrd="0" presId="urn:microsoft.com/office/officeart/2005/8/layout/hierarchy6"/>
    <dgm:cxn modelId="{49342C50-5F03-4221-89EF-406B744E63EB}" type="presParOf" srcId="{41E07AC2-B9ED-4649-81FA-E6E382251374}" destId="{7F030519-3AEB-42C8-B1FA-EBCFB78F9BD5}" srcOrd="0" destOrd="0" presId="urn:microsoft.com/office/officeart/2005/8/layout/hierarchy6"/>
    <dgm:cxn modelId="{023699CF-4773-4590-AB7E-71198CA2EE93}" type="presParOf" srcId="{7F030519-3AEB-42C8-B1FA-EBCFB78F9BD5}" destId="{7E6D58A7-9FCE-41AA-831D-C74CA8CB029E}" srcOrd="0" destOrd="0" presId="urn:microsoft.com/office/officeart/2005/8/layout/hierarchy6"/>
    <dgm:cxn modelId="{33BEC417-4E1A-4FF8-BD6F-1F0C1BB31DBA}" type="presParOf" srcId="{7E6D58A7-9FCE-41AA-831D-C74CA8CB029E}" destId="{864B8C4A-33B1-4A45-AACC-10A390B6ADE3}" srcOrd="0" destOrd="0" presId="urn:microsoft.com/office/officeart/2005/8/layout/hierarchy6"/>
    <dgm:cxn modelId="{6DFCC39D-7AC5-4381-A1A7-39429628E4CB}" type="presParOf" srcId="{7E6D58A7-9FCE-41AA-831D-C74CA8CB029E}" destId="{315F51F8-BCC0-480C-AAA8-89A8A583260D}" srcOrd="1" destOrd="0" presId="urn:microsoft.com/office/officeart/2005/8/layout/hierarchy6"/>
    <dgm:cxn modelId="{79234266-13B2-4C3B-B053-ECDA08ACC665}" type="presParOf" srcId="{315F51F8-BCC0-480C-AAA8-89A8A583260D}" destId="{5181DA13-E0B5-4F2A-BE36-E8E93971ACE1}" srcOrd="0" destOrd="0" presId="urn:microsoft.com/office/officeart/2005/8/layout/hierarchy6"/>
    <dgm:cxn modelId="{0D37A99B-01C5-4162-BB84-47A58CBD8FAE}" type="presParOf" srcId="{315F51F8-BCC0-480C-AAA8-89A8A583260D}" destId="{12B25FB0-E705-4AAD-A183-30795D47F856}" srcOrd="1" destOrd="0" presId="urn:microsoft.com/office/officeart/2005/8/layout/hierarchy6"/>
    <dgm:cxn modelId="{1297DCE1-A355-435F-91B2-E8F51927160E}" type="presParOf" srcId="{12B25FB0-E705-4AAD-A183-30795D47F856}" destId="{E95DDBE6-4893-4CD6-8C63-BABDC3091226}" srcOrd="0" destOrd="0" presId="urn:microsoft.com/office/officeart/2005/8/layout/hierarchy6"/>
    <dgm:cxn modelId="{D0BAAA9C-88FF-4258-B24C-D7193A3E6BA8}" type="presParOf" srcId="{12B25FB0-E705-4AAD-A183-30795D47F856}" destId="{2D3D9105-CCFF-476B-BF04-C81448BC140C}" srcOrd="1" destOrd="0" presId="urn:microsoft.com/office/officeart/2005/8/layout/hierarchy6"/>
    <dgm:cxn modelId="{9CA8729D-EBF6-4FA6-847B-42DAF908E656}" type="presParOf" srcId="{2D3D9105-CCFF-476B-BF04-C81448BC140C}" destId="{189EF1B1-EA62-4CFA-A830-C129BC4AD922}" srcOrd="0" destOrd="0" presId="urn:microsoft.com/office/officeart/2005/8/layout/hierarchy6"/>
    <dgm:cxn modelId="{F6A30DFB-18B1-4E51-BA2E-52F1A9C40605}" type="presParOf" srcId="{2D3D9105-CCFF-476B-BF04-C81448BC140C}" destId="{E894A097-96FD-4A94-913E-2AF30EA3C5CF}" srcOrd="1" destOrd="0" presId="urn:microsoft.com/office/officeart/2005/8/layout/hierarchy6"/>
    <dgm:cxn modelId="{C8F57002-9C44-41A5-BC79-4D1309311AD7}" type="presParOf" srcId="{E894A097-96FD-4A94-913E-2AF30EA3C5CF}" destId="{9ACE63F0-2E3D-4BF4-BD72-BA07A3223574}" srcOrd="0" destOrd="0" presId="urn:microsoft.com/office/officeart/2005/8/layout/hierarchy6"/>
    <dgm:cxn modelId="{33A496D0-A4FF-4D53-8157-6EBEBAB1697C}" type="presParOf" srcId="{E894A097-96FD-4A94-913E-2AF30EA3C5CF}" destId="{9AEE576A-9DE5-4062-BF21-BAB281ECE8C8}" srcOrd="1" destOrd="0" presId="urn:microsoft.com/office/officeart/2005/8/layout/hierarchy6"/>
    <dgm:cxn modelId="{DF61EE4C-5A78-402E-A9D8-535563ACB1C6}" type="presParOf" srcId="{2D3D9105-CCFF-476B-BF04-C81448BC140C}" destId="{0A2927BA-1328-402B-B423-F7ECC175501F}" srcOrd="2" destOrd="0" presId="urn:microsoft.com/office/officeart/2005/8/layout/hierarchy6"/>
    <dgm:cxn modelId="{1D51B3F9-E01A-466D-BD9E-A92265F4A9A3}" type="presParOf" srcId="{2D3D9105-CCFF-476B-BF04-C81448BC140C}" destId="{3F365C16-767D-4E85-AFB4-2716E347B378}" srcOrd="3" destOrd="0" presId="urn:microsoft.com/office/officeart/2005/8/layout/hierarchy6"/>
    <dgm:cxn modelId="{FDB86B36-789E-444C-9326-E0764C6D46D2}" type="presParOf" srcId="{3F365C16-767D-4E85-AFB4-2716E347B378}" destId="{6C71F47C-7FBF-4406-AA04-1C1504C29D3D}" srcOrd="0" destOrd="0" presId="urn:microsoft.com/office/officeart/2005/8/layout/hierarchy6"/>
    <dgm:cxn modelId="{E3C8EF7C-E063-40E0-8BF9-D5054E6E7180}" type="presParOf" srcId="{3F365C16-767D-4E85-AFB4-2716E347B378}" destId="{EF56A769-8109-4AF5-903D-0AD2967817FF}" srcOrd="1" destOrd="0" presId="urn:microsoft.com/office/officeart/2005/8/layout/hierarchy6"/>
    <dgm:cxn modelId="{499DD1B9-CFAD-488D-986B-C128C98584F7}" type="presParOf" srcId="{2D3D9105-CCFF-476B-BF04-C81448BC140C}" destId="{D763FC16-032E-40A1-810E-1B4E6759358F}" srcOrd="4" destOrd="0" presId="urn:microsoft.com/office/officeart/2005/8/layout/hierarchy6"/>
    <dgm:cxn modelId="{A9D38B75-317E-4F1B-A4FE-B43CE4DA0D77}" type="presParOf" srcId="{2D3D9105-CCFF-476B-BF04-C81448BC140C}" destId="{BC65B0FB-7D8E-4A31-8EEF-02EF64B6718A}" srcOrd="5" destOrd="0" presId="urn:microsoft.com/office/officeart/2005/8/layout/hierarchy6"/>
    <dgm:cxn modelId="{CCF236D4-1870-4B15-BA47-C8B45AA7EC53}" type="presParOf" srcId="{BC65B0FB-7D8E-4A31-8EEF-02EF64B6718A}" destId="{5C8F6450-9558-45A3-8D8F-77AE1720FE3F}" srcOrd="0" destOrd="0" presId="urn:microsoft.com/office/officeart/2005/8/layout/hierarchy6"/>
    <dgm:cxn modelId="{AE9E8CD4-48C4-4587-984D-FD5829866738}" type="presParOf" srcId="{BC65B0FB-7D8E-4A31-8EEF-02EF64B6718A}" destId="{3979BB2D-309A-4F46-BB03-21DD56E55CE4}" srcOrd="1" destOrd="0" presId="urn:microsoft.com/office/officeart/2005/8/layout/hierarchy6"/>
    <dgm:cxn modelId="{EEE4FCFE-4539-44B4-8CEA-D693F2F6FADB}" type="presParOf" srcId="{2D3D9105-CCFF-476B-BF04-C81448BC140C}" destId="{66C3311E-D1FC-4433-8799-E8040AA35E9A}" srcOrd="6" destOrd="0" presId="urn:microsoft.com/office/officeart/2005/8/layout/hierarchy6"/>
    <dgm:cxn modelId="{3DEA6119-7D4D-4C97-B859-6533A4A6B205}" type="presParOf" srcId="{2D3D9105-CCFF-476B-BF04-C81448BC140C}" destId="{69EC4011-0BB4-41B9-B112-9F1C7C5135F8}" srcOrd="7" destOrd="0" presId="urn:microsoft.com/office/officeart/2005/8/layout/hierarchy6"/>
    <dgm:cxn modelId="{58FE124B-AE05-43E1-A016-6A418666FF17}" type="presParOf" srcId="{69EC4011-0BB4-41B9-B112-9F1C7C5135F8}" destId="{63FD7F7A-8479-4924-9615-D22DB16442BE}" srcOrd="0" destOrd="0" presId="urn:microsoft.com/office/officeart/2005/8/layout/hierarchy6"/>
    <dgm:cxn modelId="{CF5C9308-8663-41C0-AC28-CF8A360635FB}" type="presParOf" srcId="{69EC4011-0BB4-41B9-B112-9F1C7C5135F8}" destId="{866A5399-4A21-4528-A8D2-14A9E97982E6}" srcOrd="1" destOrd="0" presId="urn:microsoft.com/office/officeart/2005/8/layout/hierarchy6"/>
    <dgm:cxn modelId="{3A42C249-B2AA-4B0A-87F9-AD39F902C577}" type="presParOf" srcId="{BE0E412B-DD43-4E6C-AD4F-1382338DF5AD}" destId="{FE904E34-3E77-4C11-87F1-401022C53BA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C88585-BC4A-4D0C-A80C-0084A767CD0B}" type="doc">
      <dgm:prSet loTypeId="urn:microsoft.com/office/officeart/2005/8/layout/hierarchy6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CDE924D2-18BB-430B-8FAB-1A72F1E2EC3D}">
      <dgm:prSet/>
      <dgm:spPr/>
      <dgm:t>
        <a:bodyPr/>
        <a:lstStyle/>
        <a:p>
          <a:r>
            <a:rPr lang="pt-BR" dirty="0" smtClean="0"/>
            <a:t>Setor de Contabilidade e Finanças</a:t>
          </a:r>
          <a:endParaRPr lang="pt-BR" dirty="0"/>
        </a:p>
      </dgm:t>
    </dgm:pt>
    <dgm:pt modelId="{3E5CE3E4-DB75-44F3-A607-69F57AEFE677}" type="parTrans" cxnId="{CCBB855C-81F8-4C07-AD54-103F6EE37DEF}">
      <dgm:prSet/>
      <dgm:spPr/>
      <dgm:t>
        <a:bodyPr/>
        <a:lstStyle/>
        <a:p>
          <a:endParaRPr lang="pt-BR"/>
        </a:p>
      </dgm:t>
    </dgm:pt>
    <dgm:pt modelId="{6226617E-F283-4557-8C7C-13F0D0C22C7B}" type="sibTrans" cxnId="{CCBB855C-81F8-4C07-AD54-103F6EE37DEF}">
      <dgm:prSet/>
      <dgm:spPr/>
      <dgm:t>
        <a:bodyPr/>
        <a:lstStyle/>
        <a:p>
          <a:endParaRPr lang="pt-BR"/>
        </a:p>
      </dgm:t>
    </dgm:pt>
    <dgm:pt modelId="{A0671AC8-542F-4AD5-8447-8B70E0F34829}">
      <dgm:prSet/>
      <dgm:spPr/>
      <dgm:t>
        <a:bodyPr/>
        <a:lstStyle/>
        <a:p>
          <a:r>
            <a:rPr lang="pt-BR" dirty="0" smtClean="0"/>
            <a:t>Setor de Patrimônio</a:t>
          </a:r>
          <a:endParaRPr lang="pt-BR" dirty="0"/>
        </a:p>
      </dgm:t>
    </dgm:pt>
    <dgm:pt modelId="{B8F343D8-9E6B-4E65-86BF-A9059508E647}" type="parTrans" cxnId="{6BEE18D5-00BE-47A6-897B-1B4F5A045E8F}">
      <dgm:prSet/>
      <dgm:spPr/>
      <dgm:t>
        <a:bodyPr/>
        <a:lstStyle/>
        <a:p>
          <a:endParaRPr lang="pt-BR"/>
        </a:p>
      </dgm:t>
    </dgm:pt>
    <dgm:pt modelId="{569D78D8-D62A-4DC8-9203-04C785C4EF41}" type="sibTrans" cxnId="{6BEE18D5-00BE-47A6-897B-1B4F5A045E8F}">
      <dgm:prSet/>
      <dgm:spPr/>
      <dgm:t>
        <a:bodyPr/>
        <a:lstStyle/>
        <a:p>
          <a:endParaRPr lang="pt-BR"/>
        </a:p>
      </dgm:t>
    </dgm:pt>
    <dgm:pt modelId="{4D2C16A8-9298-42B2-B0F2-3CF09438B14D}">
      <dgm:prSet/>
      <dgm:spPr/>
      <dgm:t>
        <a:bodyPr/>
        <a:lstStyle/>
        <a:p>
          <a:r>
            <a:rPr lang="pt-BR" dirty="0" smtClean="0"/>
            <a:t>Setor de Compras</a:t>
          </a:r>
          <a:endParaRPr lang="pt-BR" dirty="0"/>
        </a:p>
      </dgm:t>
    </dgm:pt>
    <dgm:pt modelId="{9752AD70-B3E1-4A25-B18E-9EDF083AB7E5}" type="parTrans" cxnId="{46DC2F9B-7854-40C0-84ED-3F26EEE4F1FC}">
      <dgm:prSet/>
      <dgm:spPr/>
      <dgm:t>
        <a:bodyPr/>
        <a:lstStyle/>
        <a:p>
          <a:endParaRPr lang="pt-BR"/>
        </a:p>
      </dgm:t>
    </dgm:pt>
    <dgm:pt modelId="{7D8CF314-4430-4E83-8099-E9EC25D201AC}" type="sibTrans" cxnId="{46DC2F9B-7854-40C0-84ED-3F26EEE4F1FC}">
      <dgm:prSet/>
      <dgm:spPr/>
      <dgm:t>
        <a:bodyPr/>
        <a:lstStyle/>
        <a:p>
          <a:endParaRPr lang="pt-BR"/>
        </a:p>
      </dgm:t>
    </dgm:pt>
    <dgm:pt modelId="{D156B6B1-2210-42E9-9E65-7254950B953E}">
      <dgm:prSet/>
      <dgm:spPr/>
      <dgm:t>
        <a:bodyPr/>
        <a:lstStyle/>
        <a:p>
          <a:r>
            <a:rPr lang="pt-BR" dirty="0" smtClean="0"/>
            <a:t>Setor de Informática</a:t>
          </a:r>
          <a:endParaRPr lang="pt-BR" dirty="0"/>
        </a:p>
      </dgm:t>
    </dgm:pt>
    <dgm:pt modelId="{27B0AA90-FD6F-4DD4-9B74-AB146DC77979}" type="parTrans" cxnId="{ADB93355-3420-4356-A8FD-D0C5A34ACD3A}">
      <dgm:prSet/>
      <dgm:spPr/>
      <dgm:t>
        <a:bodyPr/>
        <a:lstStyle/>
        <a:p>
          <a:endParaRPr lang="pt-BR"/>
        </a:p>
      </dgm:t>
    </dgm:pt>
    <dgm:pt modelId="{C3D6D025-8893-4EDE-AE55-4E2D2CE92E64}" type="sibTrans" cxnId="{ADB93355-3420-4356-A8FD-D0C5A34ACD3A}">
      <dgm:prSet/>
      <dgm:spPr/>
      <dgm:t>
        <a:bodyPr/>
        <a:lstStyle/>
        <a:p>
          <a:endParaRPr lang="pt-BR"/>
        </a:p>
      </dgm:t>
    </dgm:pt>
    <dgm:pt modelId="{F30EB790-DD82-4F29-BEC4-E2937E80F5F1}">
      <dgm:prSet/>
      <dgm:spPr/>
      <dgm:t>
        <a:bodyPr/>
        <a:lstStyle/>
        <a:p>
          <a:r>
            <a:rPr lang="pt-BR" dirty="0" smtClean="0"/>
            <a:t>Setor de Reprografia</a:t>
          </a:r>
          <a:endParaRPr lang="pt-BR" dirty="0"/>
        </a:p>
      </dgm:t>
    </dgm:pt>
    <dgm:pt modelId="{8EF41312-52CB-4265-ADFD-9B165FB6B028}" type="parTrans" cxnId="{5141296F-2411-4522-B1E6-AC246341C09A}">
      <dgm:prSet/>
      <dgm:spPr/>
      <dgm:t>
        <a:bodyPr/>
        <a:lstStyle/>
        <a:p>
          <a:endParaRPr lang="pt-BR"/>
        </a:p>
      </dgm:t>
    </dgm:pt>
    <dgm:pt modelId="{B949B087-E355-4DFA-A57A-95169E7CFA19}" type="sibTrans" cxnId="{5141296F-2411-4522-B1E6-AC246341C09A}">
      <dgm:prSet/>
      <dgm:spPr/>
      <dgm:t>
        <a:bodyPr/>
        <a:lstStyle/>
        <a:p>
          <a:endParaRPr lang="pt-BR"/>
        </a:p>
      </dgm:t>
    </dgm:pt>
    <dgm:pt modelId="{0BE82E20-5C3D-42B1-8DF6-DE6549EA8944}">
      <dgm:prSet phldrT="[Texto]"/>
      <dgm:spPr/>
      <dgm:t>
        <a:bodyPr/>
        <a:lstStyle/>
        <a:p>
          <a:r>
            <a:rPr lang="pt-BR" dirty="0" err="1" smtClean="0"/>
            <a:t>Subcoordenador</a:t>
          </a:r>
          <a:r>
            <a:rPr lang="pt-BR" dirty="0" smtClean="0"/>
            <a:t> de Planejamento e </a:t>
          </a:r>
          <a:r>
            <a:rPr lang="pt-BR" dirty="0" err="1" smtClean="0"/>
            <a:t>Infraestrutura</a:t>
          </a:r>
          <a:endParaRPr lang="pt-BR" dirty="0"/>
        </a:p>
      </dgm:t>
    </dgm:pt>
    <dgm:pt modelId="{B093DD19-A7D6-4037-B480-8E2F8D9705DC}" type="sibTrans" cxnId="{FE44C275-BC85-4538-A21A-F56C5F756451}">
      <dgm:prSet/>
      <dgm:spPr/>
      <dgm:t>
        <a:bodyPr/>
        <a:lstStyle/>
        <a:p>
          <a:endParaRPr lang="pt-BR"/>
        </a:p>
      </dgm:t>
    </dgm:pt>
    <dgm:pt modelId="{7E003EDB-4ADF-4E36-B451-0429F5218F93}" type="parTrans" cxnId="{FE44C275-BC85-4538-A21A-F56C5F756451}">
      <dgm:prSet/>
      <dgm:spPr/>
      <dgm:t>
        <a:bodyPr/>
        <a:lstStyle/>
        <a:p>
          <a:endParaRPr lang="pt-BR"/>
        </a:p>
      </dgm:t>
    </dgm:pt>
    <dgm:pt modelId="{BDB3EAA2-ED0A-4BA0-B5A6-3B2C94A86C3E}">
      <dgm:prSet phldrT="[Texto]"/>
      <dgm:spPr/>
      <dgm:t>
        <a:bodyPr/>
        <a:lstStyle/>
        <a:p>
          <a:r>
            <a:rPr lang="pt-BR" dirty="0" smtClean="0"/>
            <a:t>Coordenador de Planejamento e </a:t>
          </a:r>
          <a:r>
            <a:rPr lang="pt-BR" dirty="0" err="1" smtClean="0"/>
            <a:t>Infraestrutura</a:t>
          </a:r>
          <a:endParaRPr lang="pt-BR" dirty="0"/>
        </a:p>
      </dgm:t>
    </dgm:pt>
    <dgm:pt modelId="{CB33972E-C9FA-49EA-AEDA-EAB346ADC1BD}" type="sibTrans" cxnId="{170E9E48-26BF-4FE3-B1F9-ACC3B9FDA2DF}">
      <dgm:prSet/>
      <dgm:spPr/>
      <dgm:t>
        <a:bodyPr/>
        <a:lstStyle/>
        <a:p>
          <a:endParaRPr lang="pt-BR"/>
        </a:p>
      </dgm:t>
    </dgm:pt>
    <dgm:pt modelId="{227B4ADA-2243-4682-99EF-F5C9B25EF372}" type="parTrans" cxnId="{170E9E48-26BF-4FE3-B1F9-ACC3B9FDA2DF}">
      <dgm:prSet/>
      <dgm:spPr/>
      <dgm:t>
        <a:bodyPr/>
        <a:lstStyle/>
        <a:p>
          <a:endParaRPr lang="pt-BR"/>
        </a:p>
      </dgm:t>
    </dgm:pt>
    <dgm:pt modelId="{12B7138C-FB42-4D82-B2B5-9352E4CA10B5}">
      <dgm:prSet/>
      <dgm:spPr/>
      <dgm:t>
        <a:bodyPr/>
        <a:lstStyle/>
        <a:p>
          <a:r>
            <a:rPr lang="pt-BR" dirty="0" smtClean="0"/>
            <a:t>Assessor Técnico</a:t>
          </a:r>
          <a:endParaRPr lang="pt-BR" dirty="0"/>
        </a:p>
      </dgm:t>
    </dgm:pt>
    <dgm:pt modelId="{A5A82428-3340-4E4F-905D-CD201B9D18D0}" type="parTrans" cxnId="{3724AFF5-0BA0-41CD-8B01-9269902A7A25}">
      <dgm:prSet/>
      <dgm:spPr/>
      <dgm:t>
        <a:bodyPr/>
        <a:lstStyle/>
        <a:p>
          <a:endParaRPr lang="pt-BR"/>
        </a:p>
      </dgm:t>
    </dgm:pt>
    <dgm:pt modelId="{D0C7C5C9-E4D3-4635-9DAC-2185BDA80EA2}" type="sibTrans" cxnId="{3724AFF5-0BA0-41CD-8B01-9269902A7A25}">
      <dgm:prSet/>
      <dgm:spPr/>
      <dgm:t>
        <a:bodyPr/>
        <a:lstStyle/>
        <a:p>
          <a:endParaRPr lang="pt-BR"/>
        </a:p>
      </dgm:t>
    </dgm:pt>
    <dgm:pt modelId="{3E111F1D-20B4-4D51-9FA3-78F1B83C9B5A}">
      <dgm:prSet/>
      <dgm:spPr>
        <a:solidFill>
          <a:srgbClr val="36B1D2"/>
        </a:solidFill>
      </dgm:spPr>
      <dgm:t>
        <a:bodyPr/>
        <a:lstStyle/>
        <a:p>
          <a:r>
            <a:rPr lang="pt-BR" dirty="0" smtClean="0"/>
            <a:t>Manutenção Predial</a:t>
          </a:r>
          <a:endParaRPr lang="pt-BR" dirty="0"/>
        </a:p>
      </dgm:t>
    </dgm:pt>
    <dgm:pt modelId="{FAC3D260-010E-432B-B5A1-A211DE213515}" type="parTrans" cxnId="{48BE7971-8A32-4827-971B-FA1644D0074C}">
      <dgm:prSet/>
      <dgm:spPr/>
      <dgm:t>
        <a:bodyPr/>
        <a:lstStyle/>
        <a:p>
          <a:endParaRPr lang="pt-BR"/>
        </a:p>
      </dgm:t>
    </dgm:pt>
    <dgm:pt modelId="{0405C8EA-D7C7-4265-B7E8-4019D18332D0}" type="sibTrans" cxnId="{48BE7971-8A32-4827-971B-FA1644D0074C}">
      <dgm:prSet/>
      <dgm:spPr/>
      <dgm:t>
        <a:bodyPr/>
        <a:lstStyle/>
        <a:p>
          <a:endParaRPr lang="pt-BR"/>
        </a:p>
      </dgm:t>
    </dgm:pt>
    <dgm:pt modelId="{2042A3BC-FD84-4164-AD34-D30B00636D02}">
      <dgm:prSet/>
      <dgm:spPr/>
      <dgm:t>
        <a:bodyPr/>
        <a:lstStyle/>
        <a:p>
          <a:r>
            <a:rPr lang="pt-BR" dirty="0" smtClean="0"/>
            <a:t>Setor de Almoxarifado</a:t>
          </a:r>
          <a:endParaRPr lang="pt-BR" dirty="0"/>
        </a:p>
      </dgm:t>
    </dgm:pt>
    <dgm:pt modelId="{7F781215-685C-4184-8464-3A4E4C5BDD94}" type="parTrans" cxnId="{F8EF1FF2-31FC-4EA0-926A-FF5A4C20BA65}">
      <dgm:prSet/>
      <dgm:spPr/>
      <dgm:t>
        <a:bodyPr/>
        <a:lstStyle/>
        <a:p>
          <a:endParaRPr lang="pt-BR"/>
        </a:p>
      </dgm:t>
    </dgm:pt>
    <dgm:pt modelId="{74AEEA5D-A96D-4062-B0F9-2242BB9453CC}" type="sibTrans" cxnId="{F8EF1FF2-31FC-4EA0-926A-FF5A4C20BA65}">
      <dgm:prSet/>
      <dgm:spPr/>
      <dgm:t>
        <a:bodyPr/>
        <a:lstStyle/>
        <a:p>
          <a:endParaRPr lang="pt-BR"/>
        </a:p>
      </dgm:t>
    </dgm:pt>
    <dgm:pt modelId="{45B24EDF-3BE7-4563-ADC2-257EEDD35FB4}">
      <dgm:prSet/>
      <dgm:spPr/>
      <dgm:t>
        <a:bodyPr/>
        <a:lstStyle/>
        <a:p>
          <a:r>
            <a:rPr lang="pt-BR" dirty="0" smtClean="0"/>
            <a:t>Setor de Audiovisual</a:t>
          </a:r>
          <a:endParaRPr lang="pt-BR" dirty="0"/>
        </a:p>
      </dgm:t>
    </dgm:pt>
    <dgm:pt modelId="{1CE51406-761B-47D3-A5A2-DD73F6CAC10E}" type="parTrans" cxnId="{9A34F33A-4B5D-4DD2-8187-7F2FB6730956}">
      <dgm:prSet/>
      <dgm:spPr/>
      <dgm:t>
        <a:bodyPr/>
        <a:lstStyle/>
        <a:p>
          <a:endParaRPr lang="pt-BR"/>
        </a:p>
      </dgm:t>
    </dgm:pt>
    <dgm:pt modelId="{59BC4854-4E63-414B-89D4-6829F26B7671}" type="sibTrans" cxnId="{9A34F33A-4B5D-4DD2-8187-7F2FB6730956}">
      <dgm:prSet/>
      <dgm:spPr/>
      <dgm:t>
        <a:bodyPr/>
        <a:lstStyle/>
        <a:p>
          <a:endParaRPr lang="pt-BR"/>
        </a:p>
      </dgm:t>
    </dgm:pt>
    <dgm:pt modelId="{D930F556-3A1F-4D76-8671-C13CF4F1457D}">
      <dgm:prSet/>
      <dgm:spPr/>
      <dgm:t>
        <a:bodyPr/>
        <a:lstStyle/>
        <a:p>
          <a:r>
            <a:rPr lang="pt-BR" dirty="0" smtClean="0"/>
            <a:t>Serviços Gerais</a:t>
          </a:r>
          <a:endParaRPr lang="pt-BR" dirty="0"/>
        </a:p>
      </dgm:t>
    </dgm:pt>
    <dgm:pt modelId="{FB1C5CE2-F0A6-4E53-996E-247B6D589366}" type="parTrans" cxnId="{DC8CC36A-177D-4E03-85AD-84C01346C286}">
      <dgm:prSet/>
      <dgm:spPr/>
      <dgm:t>
        <a:bodyPr/>
        <a:lstStyle/>
        <a:p>
          <a:endParaRPr lang="pt-BR"/>
        </a:p>
      </dgm:t>
    </dgm:pt>
    <dgm:pt modelId="{6B0466D3-602F-47A2-9232-DFEBEA3D95BB}" type="sibTrans" cxnId="{DC8CC36A-177D-4E03-85AD-84C01346C286}">
      <dgm:prSet/>
      <dgm:spPr/>
      <dgm:t>
        <a:bodyPr/>
        <a:lstStyle/>
        <a:p>
          <a:endParaRPr lang="pt-BR"/>
        </a:p>
      </dgm:t>
    </dgm:pt>
    <dgm:pt modelId="{F6CDE06E-2AE8-49C4-9371-A6C5EC7C9172}">
      <dgm:prSet/>
      <dgm:spPr/>
      <dgm:t>
        <a:bodyPr/>
        <a:lstStyle/>
        <a:p>
          <a:r>
            <a:rPr lang="pt-BR" dirty="0" err="1" smtClean="0"/>
            <a:t>Cedecom</a:t>
          </a:r>
          <a:endParaRPr lang="pt-BR" dirty="0"/>
        </a:p>
      </dgm:t>
    </dgm:pt>
    <dgm:pt modelId="{D28BC73B-1800-43BA-982E-A99FFE9DE0E2}" type="parTrans" cxnId="{5E104A61-65C9-41D1-8FC6-A935EF6F737C}">
      <dgm:prSet/>
      <dgm:spPr/>
      <dgm:t>
        <a:bodyPr/>
        <a:lstStyle/>
        <a:p>
          <a:endParaRPr lang="pt-BR"/>
        </a:p>
      </dgm:t>
    </dgm:pt>
    <dgm:pt modelId="{434BDD31-295A-4D0F-9277-BAF79D7A0930}" type="sibTrans" cxnId="{5E104A61-65C9-41D1-8FC6-A935EF6F737C}">
      <dgm:prSet/>
      <dgm:spPr/>
      <dgm:t>
        <a:bodyPr/>
        <a:lstStyle/>
        <a:p>
          <a:endParaRPr lang="pt-BR"/>
        </a:p>
      </dgm:t>
    </dgm:pt>
    <dgm:pt modelId="{C474A527-67F0-44E0-9F85-DB201DD9CBFE}">
      <dgm:prSet/>
      <dgm:spPr/>
      <dgm:t>
        <a:bodyPr/>
        <a:lstStyle/>
        <a:p>
          <a:r>
            <a:rPr lang="pt-BR" dirty="0" smtClean="0"/>
            <a:t>Higiene e Limpeza</a:t>
          </a:r>
          <a:endParaRPr lang="pt-BR" dirty="0"/>
        </a:p>
      </dgm:t>
    </dgm:pt>
    <dgm:pt modelId="{D040AF84-13EF-4942-9BA4-F14F6C36E834}" type="parTrans" cxnId="{61BEE706-915A-484E-B114-361054588DE9}">
      <dgm:prSet/>
      <dgm:spPr/>
      <dgm:t>
        <a:bodyPr/>
        <a:lstStyle/>
        <a:p>
          <a:endParaRPr lang="pt-BR"/>
        </a:p>
      </dgm:t>
    </dgm:pt>
    <dgm:pt modelId="{A5544EF3-BE4E-4F81-A3DE-F1F8CE15393A}" type="sibTrans" cxnId="{61BEE706-915A-484E-B114-361054588DE9}">
      <dgm:prSet/>
      <dgm:spPr/>
      <dgm:t>
        <a:bodyPr/>
        <a:lstStyle/>
        <a:p>
          <a:endParaRPr lang="pt-BR"/>
        </a:p>
      </dgm:t>
    </dgm:pt>
    <dgm:pt modelId="{18122FDD-9683-4B83-86ED-A2C6B1203B95}">
      <dgm:prSet/>
      <dgm:spPr/>
      <dgm:t>
        <a:bodyPr/>
        <a:lstStyle/>
        <a:p>
          <a:r>
            <a:rPr lang="pt-BR" dirty="0" smtClean="0"/>
            <a:t>Serviço de Transportes</a:t>
          </a:r>
          <a:endParaRPr lang="pt-BR" dirty="0"/>
        </a:p>
      </dgm:t>
    </dgm:pt>
    <dgm:pt modelId="{8B7D686C-FA35-400F-A3DD-E7475A9329CF}" type="parTrans" cxnId="{22D68B9E-F34C-4C50-8123-CDD4B981463D}">
      <dgm:prSet/>
      <dgm:spPr/>
      <dgm:t>
        <a:bodyPr/>
        <a:lstStyle/>
        <a:p>
          <a:endParaRPr lang="pt-BR"/>
        </a:p>
      </dgm:t>
    </dgm:pt>
    <dgm:pt modelId="{35C844D7-8258-4112-83BE-99156D5B7774}" type="sibTrans" cxnId="{22D68B9E-F34C-4C50-8123-CDD4B981463D}">
      <dgm:prSet/>
      <dgm:spPr/>
      <dgm:t>
        <a:bodyPr/>
        <a:lstStyle/>
        <a:p>
          <a:endParaRPr lang="pt-BR"/>
        </a:p>
      </dgm:t>
    </dgm:pt>
    <dgm:pt modelId="{91ECAEC7-74A6-4B8E-90D1-62D971AEA983}">
      <dgm:prSet/>
      <dgm:spPr/>
      <dgm:t>
        <a:bodyPr/>
        <a:lstStyle/>
        <a:p>
          <a:r>
            <a:rPr lang="pt-BR" dirty="0" smtClean="0"/>
            <a:t>Áreas Verdes</a:t>
          </a:r>
          <a:endParaRPr lang="pt-BR" dirty="0"/>
        </a:p>
      </dgm:t>
    </dgm:pt>
    <dgm:pt modelId="{81AB87E1-E569-48C7-B35B-06631302E22F}" type="parTrans" cxnId="{E4AD60AC-5D0D-4C37-8DB8-15DFFC287EED}">
      <dgm:prSet/>
      <dgm:spPr/>
      <dgm:t>
        <a:bodyPr/>
        <a:lstStyle/>
        <a:p>
          <a:endParaRPr lang="pt-BR"/>
        </a:p>
      </dgm:t>
    </dgm:pt>
    <dgm:pt modelId="{6B0D215A-04FF-4A6A-99BA-2FE58D5AA507}" type="sibTrans" cxnId="{E4AD60AC-5D0D-4C37-8DB8-15DFFC287EED}">
      <dgm:prSet/>
      <dgm:spPr/>
      <dgm:t>
        <a:bodyPr/>
        <a:lstStyle/>
        <a:p>
          <a:endParaRPr lang="pt-BR"/>
        </a:p>
      </dgm:t>
    </dgm:pt>
    <dgm:pt modelId="{E42F610C-2879-412C-A9C9-1DA4717C25DF}">
      <dgm:prSet/>
      <dgm:spPr/>
      <dgm:t>
        <a:bodyPr/>
        <a:lstStyle/>
        <a:p>
          <a:r>
            <a:rPr lang="pt-BR" dirty="0" smtClean="0"/>
            <a:t>Segurança Patrimonial</a:t>
          </a:r>
          <a:endParaRPr lang="pt-BR" dirty="0"/>
        </a:p>
      </dgm:t>
    </dgm:pt>
    <dgm:pt modelId="{0AD0D2E0-AA3E-41B5-8D10-DDCE9D770601}" type="parTrans" cxnId="{B4402B68-FE6A-4F5E-AEAB-D720913FEBC4}">
      <dgm:prSet/>
      <dgm:spPr/>
      <dgm:t>
        <a:bodyPr/>
        <a:lstStyle/>
        <a:p>
          <a:endParaRPr lang="pt-BR"/>
        </a:p>
      </dgm:t>
    </dgm:pt>
    <dgm:pt modelId="{D8DDD6E2-9F05-4ECE-8E9C-559F546565E1}" type="sibTrans" cxnId="{B4402B68-FE6A-4F5E-AEAB-D720913FEBC4}">
      <dgm:prSet/>
      <dgm:spPr/>
      <dgm:t>
        <a:bodyPr/>
        <a:lstStyle/>
        <a:p>
          <a:endParaRPr lang="pt-BR"/>
        </a:p>
      </dgm:t>
    </dgm:pt>
    <dgm:pt modelId="{423797FE-E079-4900-94AC-91308438F769}">
      <dgm:prSet/>
      <dgm:spPr/>
      <dgm:t>
        <a:bodyPr/>
        <a:lstStyle/>
        <a:p>
          <a:r>
            <a:rPr lang="pt-BR" dirty="0" smtClean="0"/>
            <a:t>Assessoria de Comunicação</a:t>
          </a:r>
          <a:endParaRPr lang="pt-BR" dirty="0"/>
        </a:p>
      </dgm:t>
    </dgm:pt>
    <dgm:pt modelId="{AE8DB6CC-1093-42D0-AD96-485C0803C686}" type="parTrans" cxnId="{058655C5-0727-4BD6-AC30-8685AB00E6BF}">
      <dgm:prSet/>
      <dgm:spPr/>
      <dgm:t>
        <a:bodyPr/>
        <a:lstStyle/>
        <a:p>
          <a:endParaRPr lang="pt-BR"/>
        </a:p>
      </dgm:t>
    </dgm:pt>
    <dgm:pt modelId="{FFF40C9B-236A-4174-B3F7-28C65ECF9F30}" type="sibTrans" cxnId="{058655C5-0727-4BD6-AC30-8685AB00E6BF}">
      <dgm:prSet/>
      <dgm:spPr/>
      <dgm:t>
        <a:bodyPr/>
        <a:lstStyle/>
        <a:p>
          <a:endParaRPr lang="pt-BR"/>
        </a:p>
      </dgm:t>
    </dgm:pt>
    <dgm:pt modelId="{F7166EF6-EE58-4440-8147-B23F1CB76FCD}">
      <dgm:prSet/>
      <dgm:spPr/>
      <dgm:t>
        <a:bodyPr/>
        <a:lstStyle/>
        <a:p>
          <a:r>
            <a:rPr lang="pt-BR" dirty="0" smtClean="0"/>
            <a:t>Relações Públicas</a:t>
          </a:r>
          <a:endParaRPr lang="pt-BR" dirty="0"/>
        </a:p>
      </dgm:t>
    </dgm:pt>
    <dgm:pt modelId="{18A588C7-541C-4EB6-9558-8156FBD159E4}" type="parTrans" cxnId="{87D9A64A-E696-43BD-8F5E-F9252AF5D284}">
      <dgm:prSet/>
      <dgm:spPr/>
      <dgm:t>
        <a:bodyPr/>
        <a:lstStyle/>
        <a:p>
          <a:endParaRPr lang="pt-BR"/>
        </a:p>
      </dgm:t>
    </dgm:pt>
    <dgm:pt modelId="{2058D03B-C272-4E46-A66B-EA3552FAB79C}" type="sibTrans" cxnId="{87D9A64A-E696-43BD-8F5E-F9252AF5D284}">
      <dgm:prSet/>
      <dgm:spPr/>
      <dgm:t>
        <a:bodyPr/>
        <a:lstStyle/>
        <a:p>
          <a:endParaRPr lang="pt-BR"/>
        </a:p>
      </dgm:t>
    </dgm:pt>
    <dgm:pt modelId="{BE0E412B-DD43-4E6C-AD4F-1382338DF5AD}" type="pres">
      <dgm:prSet presAssocID="{1EC88585-BC4A-4D0C-A80C-0084A767CD0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1E07AC2-B9ED-4649-81FA-E6E382251374}" type="pres">
      <dgm:prSet presAssocID="{1EC88585-BC4A-4D0C-A80C-0084A767CD0B}" presName="hierFlow" presStyleCnt="0"/>
      <dgm:spPr/>
      <dgm:t>
        <a:bodyPr/>
        <a:lstStyle/>
        <a:p>
          <a:endParaRPr lang="pt-BR"/>
        </a:p>
      </dgm:t>
    </dgm:pt>
    <dgm:pt modelId="{7F030519-3AEB-42C8-B1FA-EBCFB78F9BD5}" type="pres">
      <dgm:prSet presAssocID="{1EC88585-BC4A-4D0C-A80C-0084A767CD0B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7E6D58A7-9FCE-41AA-831D-C74CA8CB029E}" type="pres">
      <dgm:prSet presAssocID="{BDB3EAA2-ED0A-4BA0-B5A6-3B2C94A86C3E}" presName="Name14" presStyleCnt="0"/>
      <dgm:spPr/>
      <dgm:t>
        <a:bodyPr/>
        <a:lstStyle/>
        <a:p>
          <a:endParaRPr lang="pt-BR"/>
        </a:p>
      </dgm:t>
    </dgm:pt>
    <dgm:pt modelId="{864B8C4A-33B1-4A45-AACC-10A390B6ADE3}" type="pres">
      <dgm:prSet presAssocID="{BDB3EAA2-ED0A-4BA0-B5A6-3B2C94A86C3E}" presName="level1Shape" presStyleLbl="node0" presStyleIdx="0" presStyleCnt="1" custScaleX="142597" custLinFactY="-78908" custLinFactNeighborX="-90180" custLinFactNeighborY="-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15F51F8-BCC0-480C-AAA8-89A8A583260D}" type="pres">
      <dgm:prSet presAssocID="{BDB3EAA2-ED0A-4BA0-B5A6-3B2C94A86C3E}" presName="hierChild2" presStyleCnt="0"/>
      <dgm:spPr/>
      <dgm:t>
        <a:bodyPr/>
        <a:lstStyle/>
        <a:p>
          <a:endParaRPr lang="pt-BR"/>
        </a:p>
      </dgm:t>
    </dgm:pt>
    <dgm:pt modelId="{5181DA13-E0B5-4F2A-BE36-E8E93971ACE1}" type="pres">
      <dgm:prSet presAssocID="{7E003EDB-4ADF-4E36-B451-0429F5218F93}" presName="Name19" presStyleLbl="parChTrans1D2" presStyleIdx="0" presStyleCnt="3"/>
      <dgm:spPr/>
      <dgm:t>
        <a:bodyPr/>
        <a:lstStyle/>
        <a:p>
          <a:endParaRPr lang="pt-BR"/>
        </a:p>
      </dgm:t>
    </dgm:pt>
    <dgm:pt modelId="{12B25FB0-E705-4AAD-A183-30795D47F856}" type="pres">
      <dgm:prSet presAssocID="{0BE82E20-5C3D-42B1-8DF6-DE6549EA8944}" presName="Name21" presStyleCnt="0"/>
      <dgm:spPr/>
      <dgm:t>
        <a:bodyPr/>
        <a:lstStyle/>
        <a:p>
          <a:endParaRPr lang="pt-BR"/>
        </a:p>
      </dgm:t>
    </dgm:pt>
    <dgm:pt modelId="{E95DDBE6-4893-4CD6-8C63-BABDC3091226}" type="pres">
      <dgm:prSet presAssocID="{0BE82E20-5C3D-42B1-8DF6-DE6549EA8944}" presName="level2Shape" presStyleLbl="node2" presStyleIdx="0" presStyleCnt="3" custScaleX="142597" custLinFactX="-91660" custLinFactNeighborX="-100000" custLinFactNeighborY="-45464"/>
      <dgm:spPr/>
      <dgm:t>
        <a:bodyPr/>
        <a:lstStyle/>
        <a:p>
          <a:endParaRPr lang="pt-BR"/>
        </a:p>
      </dgm:t>
    </dgm:pt>
    <dgm:pt modelId="{2D3D9105-CCFF-476B-BF04-C81448BC140C}" type="pres">
      <dgm:prSet presAssocID="{0BE82E20-5C3D-42B1-8DF6-DE6549EA8944}" presName="hierChild3" presStyleCnt="0"/>
      <dgm:spPr/>
      <dgm:t>
        <a:bodyPr/>
        <a:lstStyle/>
        <a:p>
          <a:endParaRPr lang="pt-BR"/>
        </a:p>
      </dgm:t>
    </dgm:pt>
    <dgm:pt modelId="{189EF1B1-EA62-4CFA-A830-C129BC4AD922}" type="pres">
      <dgm:prSet presAssocID="{3E5CE3E4-DB75-44F3-A607-69F57AEFE677}" presName="Name19" presStyleLbl="parChTrans1D3" presStyleIdx="0" presStyleCnt="9"/>
      <dgm:spPr/>
      <dgm:t>
        <a:bodyPr/>
        <a:lstStyle/>
        <a:p>
          <a:endParaRPr lang="pt-BR"/>
        </a:p>
      </dgm:t>
    </dgm:pt>
    <dgm:pt modelId="{E894A097-96FD-4A94-913E-2AF30EA3C5CF}" type="pres">
      <dgm:prSet presAssocID="{CDE924D2-18BB-430B-8FAB-1A72F1E2EC3D}" presName="Name21" presStyleCnt="0"/>
      <dgm:spPr/>
      <dgm:t>
        <a:bodyPr/>
        <a:lstStyle/>
        <a:p>
          <a:endParaRPr lang="pt-BR"/>
        </a:p>
      </dgm:t>
    </dgm:pt>
    <dgm:pt modelId="{9ACE63F0-2E3D-4BF4-BD72-BA07A3223574}" type="pres">
      <dgm:prSet presAssocID="{CDE924D2-18BB-430B-8FAB-1A72F1E2EC3D}" presName="level2Shape" presStyleLbl="node3" presStyleIdx="0" presStyleCnt="9" custLinFactY="82012" custLinFactNeighborX="67213" custLinFactNeighborY="100000"/>
      <dgm:spPr/>
      <dgm:t>
        <a:bodyPr/>
        <a:lstStyle/>
        <a:p>
          <a:endParaRPr lang="pt-BR"/>
        </a:p>
      </dgm:t>
    </dgm:pt>
    <dgm:pt modelId="{9AEE576A-9DE5-4062-BF21-BAB281ECE8C8}" type="pres">
      <dgm:prSet presAssocID="{CDE924D2-18BB-430B-8FAB-1A72F1E2EC3D}" presName="hierChild3" presStyleCnt="0"/>
      <dgm:spPr/>
      <dgm:t>
        <a:bodyPr/>
        <a:lstStyle/>
        <a:p>
          <a:endParaRPr lang="pt-BR"/>
        </a:p>
      </dgm:t>
    </dgm:pt>
    <dgm:pt modelId="{0A2927BA-1328-402B-B423-F7ECC175501F}" type="pres">
      <dgm:prSet presAssocID="{B8F343D8-9E6B-4E65-86BF-A9059508E647}" presName="Name19" presStyleLbl="parChTrans1D3" presStyleIdx="1" presStyleCnt="9"/>
      <dgm:spPr/>
      <dgm:t>
        <a:bodyPr/>
        <a:lstStyle/>
        <a:p>
          <a:endParaRPr lang="pt-BR"/>
        </a:p>
      </dgm:t>
    </dgm:pt>
    <dgm:pt modelId="{3F365C16-767D-4E85-AFB4-2716E347B378}" type="pres">
      <dgm:prSet presAssocID="{A0671AC8-542F-4AD5-8447-8B70E0F34829}" presName="Name21" presStyleCnt="0"/>
      <dgm:spPr/>
      <dgm:t>
        <a:bodyPr/>
        <a:lstStyle/>
        <a:p>
          <a:endParaRPr lang="pt-BR"/>
        </a:p>
      </dgm:t>
    </dgm:pt>
    <dgm:pt modelId="{6C71F47C-7FBF-4406-AA04-1C1504C29D3D}" type="pres">
      <dgm:prSet presAssocID="{A0671AC8-542F-4AD5-8447-8B70E0F34829}" presName="level2Shape" presStyleLbl="node3" presStyleIdx="1" presStyleCnt="9" custLinFactY="82012" custLinFactNeighborX="59293" custLinFactNeighborY="100000"/>
      <dgm:spPr/>
      <dgm:t>
        <a:bodyPr/>
        <a:lstStyle/>
        <a:p>
          <a:endParaRPr lang="pt-BR"/>
        </a:p>
      </dgm:t>
    </dgm:pt>
    <dgm:pt modelId="{EF56A769-8109-4AF5-903D-0AD2967817FF}" type="pres">
      <dgm:prSet presAssocID="{A0671AC8-542F-4AD5-8447-8B70E0F34829}" presName="hierChild3" presStyleCnt="0"/>
      <dgm:spPr/>
      <dgm:t>
        <a:bodyPr/>
        <a:lstStyle/>
        <a:p>
          <a:endParaRPr lang="pt-BR"/>
        </a:p>
      </dgm:t>
    </dgm:pt>
    <dgm:pt modelId="{D763FC16-032E-40A1-810E-1B4E6759358F}" type="pres">
      <dgm:prSet presAssocID="{9752AD70-B3E1-4A25-B18E-9EDF083AB7E5}" presName="Name19" presStyleLbl="parChTrans1D3" presStyleIdx="2" presStyleCnt="9"/>
      <dgm:spPr/>
      <dgm:t>
        <a:bodyPr/>
        <a:lstStyle/>
        <a:p>
          <a:endParaRPr lang="pt-BR"/>
        </a:p>
      </dgm:t>
    </dgm:pt>
    <dgm:pt modelId="{BC65B0FB-7D8E-4A31-8EEF-02EF64B6718A}" type="pres">
      <dgm:prSet presAssocID="{4D2C16A8-9298-42B2-B0F2-3CF09438B14D}" presName="Name21" presStyleCnt="0"/>
      <dgm:spPr/>
      <dgm:t>
        <a:bodyPr/>
        <a:lstStyle/>
        <a:p>
          <a:endParaRPr lang="pt-BR"/>
        </a:p>
      </dgm:t>
    </dgm:pt>
    <dgm:pt modelId="{5C8F6450-9558-45A3-8D8F-77AE1720FE3F}" type="pres">
      <dgm:prSet presAssocID="{4D2C16A8-9298-42B2-B0F2-3CF09438B14D}" presName="level2Shape" presStyleLbl="node3" presStyleIdx="2" presStyleCnt="9" custLinFactX="73453" custLinFactY="82012" custLinFactNeighborX="100000" custLinFactNeighborY="100000"/>
      <dgm:spPr/>
      <dgm:t>
        <a:bodyPr/>
        <a:lstStyle/>
        <a:p>
          <a:endParaRPr lang="pt-BR"/>
        </a:p>
      </dgm:t>
    </dgm:pt>
    <dgm:pt modelId="{3979BB2D-309A-4F46-BB03-21DD56E55CE4}" type="pres">
      <dgm:prSet presAssocID="{4D2C16A8-9298-42B2-B0F2-3CF09438B14D}" presName="hierChild3" presStyleCnt="0"/>
      <dgm:spPr/>
      <dgm:t>
        <a:bodyPr/>
        <a:lstStyle/>
        <a:p>
          <a:endParaRPr lang="pt-BR"/>
        </a:p>
      </dgm:t>
    </dgm:pt>
    <dgm:pt modelId="{66C3311E-D1FC-4433-8799-E8040AA35E9A}" type="pres">
      <dgm:prSet presAssocID="{27B0AA90-FD6F-4DD4-9B74-AB146DC77979}" presName="Name19" presStyleLbl="parChTrans1D3" presStyleIdx="3" presStyleCnt="9"/>
      <dgm:spPr/>
      <dgm:t>
        <a:bodyPr/>
        <a:lstStyle/>
        <a:p>
          <a:endParaRPr lang="pt-BR"/>
        </a:p>
      </dgm:t>
    </dgm:pt>
    <dgm:pt modelId="{69EC4011-0BB4-41B9-B112-9F1C7C5135F8}" type="pres">
      <dgm:prSet presAssocID="{D156B6B1-2210-42E9-9E65-7254950B953E}" presName="Name21" presStyleCnt="0"/>
      <dgm:spPr/>
      <dgm:t>
        <a:bodyPr/>
        <a:lstStyle/>
        <a:p>
          <a:endParaRPr lang="pt-BR"/>
        </a:p>
      </dgm:t>
    </dgm:pt>
    <dgm:pt modelId="{63FD7F7A-8479-4924-9615-D22DB16442BE}" type="pres">
      <dgm:prSet presAssocID="{D156B6B1-2210-42E9-9E65-7254950B953E}" presName="level2Shape" presStyleLbl="node3" presStyleIdx="3" presStyleCnt="9" custLinFactX="65533" custLinFactY="82012" custLinFactNeighborX="100000" custLinFactNeighborY="100000"/>
      <dgm:spPr/>
      <dgm:t>
        <a:bodyPr/>
        <a:lstStyle/>
        <a:p>
          <a:endParaRPr lang="pt-BR"/>
        </a:p>
      </dgm:t>
    </dgm:pt>
    <dgm:pt modelId="{866A5399-4A21-4528-A8D2-14A9E97982E6}" type="pres">
      <dgm:prSet presAssocID="{D156B6B1-2210-42E9-9E65-7254950B953E}" presName="hierChild3" presStyleCnt="0"/>
      <dgm:spPr/>
      <dgm:t>
        <a:bodyPr/>
        <a:lstStyle/>
        <a:p>
          <a:endParaRPr lang="pt-BR"/>
        </a:p>
      </dgm:t>
    </dgm:pt>
    <dgm:pt modelId="{BB084B4A-C70D-409B-B166-9F61ECA7F782}" type="pres">
      <dgm:prSet presAssocID="{8EF41312-52CB-4265-ADFD-9B165FB6B028}" presName="Name19" presStyleLbl="parChTrans1D3" presStyleIdx="4" presStyleCnt="9"/>
      <dgm:spPr/>
      <dgm:t>
        <a:bodyPr/>
        <a:lstStyle/>
        <a:p>
          <a:endParaRPr lang="pt-BR"/>
        </a:p>
      </dgm:t>
    </dgm:pt>
    <dgm:pt modelId="{2503B5DE-59E2-4EE4-966F-884C05B22937}" type="pres">
      <dgm:prSet presAssocID="{F30EB790-DD82-4F29-BEC4-E2937E80F5F1}" presName="Name21" presStyleCnt="0"/>
      <dgm:spPr/>
      <dgm:t>
        <a:bodyPr/>
        <a:lstStyle/>
        <a:p>
          <a:endParaRPr lang="pt-BR"/>
        </a:p>
      </dgm:t>
    </dgm:pt>
    <dgm:pt modelId="{0B021BBF-0EAE-4C43-B65F-8AED23304B69}" type="pres">
      <dgm:prSet presAssocID="{F30EB790-DD82-4F29-BEC4-E2937E80F5F1}" presName="level2Shape" presStyleLbl="node3" presStyleIdx="4" presStyleCnt="9" custLinFactX="100000" custLinFactY="82012" custLinFactNeighborX="167484" custLinFactNeighborY="100000"/>
      <dgm:spPr/>
      <dgm:t>
        <a:bodyPr/>
        <a:lstStyle/>
        <a:p>
          <a:endParaRPr lang="pt-BR"/>
        </a:p>
      </dgm:t>
    </dgm:pt>
    <dgm:pt modelId="{295EBEDC-327C-428E-BBAD-CE8456A54398}" type="pres">
      <dgm:prSet presAssocID="{F30EB790-DD82-4F29-BEC4-E2937E80F5F1}" presName="hierChild3" presStyleCnt="0"/>
      <dgm:spPr/>
      <dgm:t>
        <a:bodyPr/>
        <a:lstStyle/>
        <a:p>
          <a:endParaRPr lang="pt-BR"/>
        </a:p>
      </dgm:t>
    </dgm:pt>
    <dgm:pt modelId="{981B8BAE-27D3-4FAB-9CA8-BC5A8981E5A7}" type="pres">
      <dgm:prSet presAssocID="{7F781215-685C-4184-8464-3A4E4C5BDD94}" presName="Name19" presStyleLbl="parChTrans1D3" presStyleIdx="5" presStyleCnt="9"/>
      <dgm:spPr/>
    </dgm:pt>
    <dgm:pt modelId="{718DDE02-559B-4867-A6AB-D43A13BEFC4F}" type="pres">
      <dgm:prSet presAssocID="{2042A3BC-FD84-4164-AD34-D30B00636D02}" presName="Name21" presStyleCnt="0"/>
      <dgm:spPr/>
    </dgm:pt>
    <dgm:pt modelId="{3642ADC0-6DE0-42F5-9804-D6116DD54647}" type="pres">
      <dgm:prSet presAssocID="{2042A3BC-FD84-4164-AD34-D30B00636D02}" presName="level2Shape" presStyleLbl="node3" presStyleIdx="5" presStyleCnt="9" custLinFactX="-138627" custLinFactY="82012" custLinFactNeighborX="-200000" custLinFactNeighborY="100000"/>
      <dgm:spPr/>
      <dgm:t>
        <a:bodyPr/>
        <a:lstStyle/>
        <a:p>
          <a:endParaRPr lang="pt-BR"/>
        </a:p>
      </dgm:t>
    </dgm:pt>
    <dgm:pt modelId="{ADCC19C1-4FE2-4F6A-A26A-0502DC216E5A}" type="pres">
      <dgm:prSet presAssocID="{2042A3BC-FD84-4164-AD34-D30B00636D02}" presName="hierChild3" presStyleCnt="0"/>
      <dgm:spPr/>
    </dgm:pt>
    <dgm:pt modelId="{A6073D5A-FDF3-4A1F-BFF4-B20651702A7F}" type="pres">
      <dgm:prSet presAssocID="{1CE51406-761B-47D3-A5A2-DD73F6CAC10E}" presName="Name19" presStyleLbl="parChTrans1D3" presStyleIdx="6" presStyleCnt="9"/>
      <dgm:spPr/>
    </dgm:pt>
    <dgm:pt modelId="{690FBE3C-344A-4333-B51A-263DB30CB792}" type="pres">
      <dgm:prSet presAssocID="{45B24EDF-3BE7-4563-ADC2-257EEDD35FB4}" presName="Name21" presStyleCnt="0"/>
      <dgm:spPr/>
    </dgm:pt>
    <dgm:pt modelId="{F188F1E6-9FE5-498D-B0C1-7D82DF801550}" type="pres">
      <dgm:prSet presAssocID="{45B24EDF-3BE7-4563-ADC2-257EEDD35FB4}" presName="level2Shape" presStyleLbl="node3" presStyleIdx="6" presStyleCnt="9" custLinFactX="-3556" custLinFactY="82012" custLinFactNeighborX="-100000" custLinFactNeighborY="100000"/>
      <dgm:spPr/>
      <dgm:t>
        <a:bodyPr/>
        <a:lstStyle/>
        <a:p>
          <a:endParaRPr lang="pt-BR"/>
        </a:p>
      </dgm:t>
    </dgm:pt>
    <dgm:pt modelId="{B73D8B1E-1362-4D7B-897D-83FDD3566CD1}" type="pres">
      <dgm:prSet presAssocID="{45B24EDF-3BE7-4563-ADC2-257EEDD35FB4}" presName="hierChild3" presStyleCnt="0"/>
      <dgm:spPr/>
    </dgm:pt>
    <dgm:pt modelId="{9975C7EF-68A2-4B67-8AB1-4770B9BF3631}" type="pres">
      <dgm:prSet presAssocID="{FB1C5CE2-F0A6-4E53-996E-247B6D589366}" presName="Name19" presStyleLbl="parChTrans1D3" presStyleIdx="7" presStyleCnt="9"/>
      <dgm:spPr/>
    </dgm:pt>
    <dgm:pt modelId="{BA2A2F68-7C0F-4C1C-8AB1-0E805FDF1AF1}" type="pres">
      <dgm:prSet presAssocID="{D930F556-3A1F-4D76-8671-C13CF4F1457D}" presName="Name21" presStyleCnt="0"/>
      <dgm:spPr/>
    </dgm:pt>
    <dgm:pt modelId="{FA274993-E092-4AB0-B326-409E2894BD5E}" type="pres">
      <dgm:prSet presAssocID="{D930F556-3A1F-4D76-8671-C13CF4F1457D}" presName="level2Shape" presStyleLbl="node3" presStyleIdx="7" presStyleCnt="9" custLinFactY="82012" custLinFactNeighborX="-436" custLinFactNeighborY="100000"/>
      <dgm:spPr/>
      <dgm:t>
        <a:bodyPr/>
        <a:lstStyle/>
        <a:p>
          <a:endParaRPr lang="pt-BR"/>
        </a:p>
      </dgm:t>
    </dgm:pt>
    <dgm:pt modelId="{0BD5039E-1C8C-4EC0-BCD3-D4D05FCA7B6A}" type="pres">
      <dgm:prSet presAssocID="{D930F556-3A1F-4D76-8671-C13CF4F1457D}" presName="hierChild3" presStyleCnt="0"/>
      <dgm:spPr/>
    </dgm:pt>
    <dgm:pt modelId="{5970B161-32D7-4889-BF1E-8160509BE754}" type="pres">
      <dgm:prSet presAssocID="{D040AF84-13EF-4942-9BA4-F14F6C36E834}" presName="Name19" presStyleLbl="parChTrans1D4" presStyleIdx="0" presStyleCnt="6"/>
      <dgm:spPr/>
    </dgm:pt>
    <dgm:pt modelId="{3C24C459-4AAA-4B3B-88E7-1524C7ED9E96}" type="pres">
      <dgm:prSet presAssocID="{C474A527-67F0-44E0-9F85-DB201DD9CBFE}" presName="Name21" presStyleCnt="0"/>
      <dgm:spPr/>
    </dgm:pt>
    <dgm:pt modelId="{2FB47870-0C28-46D4-8AEE-5B9A93B6B89B}" type="pres">
      <dgm:prSet presAssocID="{C474A527-67F0-44E0-9F85-DB201DD9CBFE}" presName="level2Shape" presStyleLbl="node4" presStyleIdx="0" presStyleCnt="6" custLinFactY="171627" custLinFactNeighborX="11444" custLinFactNeighborY="200000"/>
      <dgm:spPr/>
      <dgm:t>
        <a:bodyPr/>
        <a:lstStyle/>
        <a:p>
          <a:endParaRPr lang="pt-BR"/>
        </a:p>
      </dgm:t>
    </dgm:pt>
    <dgm:pt modelId="{302F73AF-CA1D-44CC-9E5A-0889DA9FC0F9}" type="pres">
      <dgm:prSet presAssocID="{C474A527-67F0-44E0-9F85-DB201DD9CBFE}" presName="hierChild3" presStyleCnt="0"/>
      <dgm:spPr/>
    </dgm:pt>
    <dgm:pt modelId="{60635958-FABB-462A-BFC1-2BA18809C77B}" type="pres">
      <dgm:prSet presAssocID="{8B7D686C-FA35-400F-A3DD-E7475A9329CF}" presName="Name19" presStyleLbl="parChTrans1D4" presStyleIdx="1" presStyleCnt="6"/>
      <dgm:spPr/>
    </dgm:pt>
    <dgm:pt modelId="{E2A9E3BC-C5DC-448E-B033-6A7B3B44913D}" type="pres">
      <dgm:prSet presAssocID="{18122FDD-9683-4B83-86ED-A2C6B1203B95}" presName="Name21" presStyleCnt="0"/>
      <dgm:spPr/>
    </dgm:pt>
    <dgm:pt modelId="{57665D87-1BD1-4783-8E14-6A30822AA0AB}" type="pres">
      <dgm:prSet presAssocID="{18122FDD-9683-4B83-86ED-A2C6B1203B95}" presName="level2Shape" presStyleLbl="node4" presStyleIdx="1" presStyleCnt="6" custLinFactY="171628" custLinFactNeighborX="3524" custLinFactNeighborY="200000"/>
      <dgm:spPr/>
      <dgm:t>
        <a:bodyPr/>
        <a:lstStyle/>
        <a:p>
          <a:endParaRPr lang="pt-BR"/>
        </a:p>
      </dgm:t>
    </dgm:pt>
    <dgm:pt modelId="{A8490A9B-2684-4BBA-8C2A-8F1349A85D76}" type="pres">
      <dgm:prSet presAssocID="{18122FDD-9683-4B83-86ED-A2C6B1203B95}" presName="hierChild3" presStyleCnt="0"/>
      <dgm:spPr/>
    </dgm:pt>
    <dgm:pt modelId="{D3057C8B-9383-4092-A25C-545DB4345B02}" type="pres">
      <dgm:prSet presAssocID="{81AB87E1-E569-48C7-B35B-06631302E22F}" presName="Name19" presStyleLbl="parChTrans1D4" presStyleIdx="2" presStyleCnt="6"/>
      <dgm:spPr/>
    </dgm:pt>
    <dgm:pt modelId="{71168DC0-CDF3-44A8-B512-07CBD2C14B6B}" type="pres">
      <dgm:prSet presAssocID="{91ECAEC7-74A6-4B8E-90D1-62D971AEA983}" presName="Name21" presStyleCnt="0"/>
      <dgm:spPr/>
    </dgm:pt>
    <dgm:pt modelId="{4ACBCFDB-75B7-40E6-B872-9BED4C913BE7}" type="pres">
      <dgm:prSet presAssocID="{91ECAEC7-74A6-4B8E-90D1-62D971AEA983}" presName="level2Shape" presStyleLbl="node4" presStyleIdx="2" presStyleCnt="6" custLinFactY="171627" custLinFactNeighborX="-4396" custLinFactNeighborY="200000"/>
      <dgm:spPr/>
      <dgm:t>
        <a:bodyPr/>
        <a:lstStyle/>
        <a:p>
          <a:endParaRPr lang="pt-BR"/>
        </a:p>
      </dgm:t>
    </dgm:pt>
    <dgm:pt modelId="{8CC0DE6E-F9F2-4B6D-BE5F-CE3F9475DECE}" type="pres">
      <dgm:prSet presAssocID="{91ECAEC7-74A6-4B8E-90D1-62D971AEA983}" presName="hierChild3" presStyleCnt="0"/>
      <dgm:spPr/>
    </dgm:pt>
    <dgm:pt modelId="{07F4F386-677F-4F7B-B894-0227BF8E3A5A}" type="pres">
      <dgm:prSet presAssocID="{0AD0D2E0-AA3E-41B5-8D10-DDCE9D770601}" presName="Name19" presStyleLbl="parChTrans1D4" presStyleIdx="3" presStyleCnt="6"/>
      <dgm:spPr/>
    </dgm:pt>
    <dgm:pt modelId="{B7729A3E-7739-451A-B1E8-51D1D4C4B651}" type="pres">
      <dgm:prSet presAssocID="{E42F610C-2879-412C-A9C9-1DA4717C25DF}" presName="Name21" presStyleCnt="0"/>
      <dgm:spPr/>
    </dgm:pt>
    <dgm:pt modelId="{E3D0A120-604F-4D3D-B96C-FC227ABAD4E9}" type="pres">
      <dgm:prSet presAssocID="{E42F610C-2879-412C-A9C9-1DA4717C25DF}" presName="level2Shape" presStyleLbl="node4" presStyleIdx="3" presStyleCnt="6" custLinFactY="171627" custLinFactNeighborX="-12316" custLinFactNeighborY="200000"/>
      <dgm:spPr/>
      <dgm:t>
        <a:bodyPr/>
        <a:lstStyle/>
        <a:p>
          <a:endParaRPr lang="pt-BR"/>
        </a:p>
      </dgm:t>
    </dgm:pt>
    <dgm:pt modelId="{9CEF94CF-168D-4B48-B57F-2FC94ADD0A0C}" type="pres">
      <dgm:prSet presAssocID="{E42F610C-2879-412C-A9C9-1DA4717C25DF}" presName="hierChild3" presStyleCnt="0"/>
      <dgm:spPr/>
    </dgm:pt>
    <dgm:pt modelId="{E5955C99-49F1-427E-9E17-1C459383FF90}" type="pres">
      <dgm:prSet presAssocID="{D28BC73B-1800-43BA-982E-A99FFE9DE0E2}" presName="Name19" presStyleLbl="parChTrans1D3" presStyleIdx="8" presStyleCnt="9"/>
      <dgm:spPr/>
    </dgm:pt>
    <dgm:pt modelId="{07418179-B35A-4826-942D-A58A235FBE10}" type="pres">
      <dgm:prSet presAssocID="{F6CDE06E-2AE8-49C4-9371-A6C5EC7C9172}" presName="Name21" presStyleCnt="0"/>
      <dgm:spPr/>
    </dgm:pt>
    <dgm:pt modelId="{E83DD3CC-B4A4-47F2-9C90-99D0BFC6C2F4}" type="pres">
      <dgm:prSet presAssocID="{F6CDE06E-2AE8-49C4-9371-A6C5EC7C9172}" presName="level2Shape" presStyleLbl="node3" presStyleIdx="8" presStyleCnt="9" custLinFactY="82012" custLinFactNeighborX="220" custLinFactNeighborY="100000"/>
      <dgm:spPr/>
      <dgm:t>
        <a:bodyPr/>
        <a:lstStyle/>
        <a:p>
          <a:endParaRPr lang="pt-BR"/>
        </a:p>
      </dgm:t>
    </dgm:pt>
    <dgm:pt modelId="{1BDC82AC-598C-4F2A-B8C5-5B306BD7A207}" type="pres">
      <dgm:prSet presAssocID="{F6CDE06E-2AE8-49C4-9371-A6C5EC7C9172}" presName="hierChild3" presStyleCnt="0"/>
      <dgm:spPr/>
    </dgm:pt>
    <dgm:pt modelId="{E2A1F3E7-0BFA-4DC7-BD0A-2576678C04B7}" type="pres">
      <dgm:prSet presAssocID="{AE8DB6CC-1093-42D0-AD96-485C0803C686}" presName="Name19" presStyleLbl="parChTrans1D4" presStyleIdx="4" presStyleCnt="6"/>
      <dgm:spPr/>
    </dgm:pt>
    <dgm:pt modelId="{545DACF8-06B7-424E-ADF2-E22D8C983A9B}" type="pres">
      <dgm:prSet presAssocID="{423797FE-E079-4900-94AC-91308438F769}" presName="Name21" presStyleCnt="0"/>
      <dgm:spPr/>
    </dgm:pt>
    <dgm:pt modelId="{6A400949-0FB1-4049-BC1E-522BDDE41EA8}" type="pres">
      <dgm:prSet presAssocID="{423797FE-E079-4900-94AC-91308438F769}" presName="level2Shape" presStyleLbl="node4" presStyleIdx="4" presStyleCnt="6" custLinFactY="171628" custLinFactNeighborX="-8028" custLinFactNeighborY="200000"/>
      <dgm:spPr/>
      <dgm:t>
        <a:bodyPr/>
        <a:lstStyle/>
        <a:p>
          <a:endParaRPr lang="pt-BR"/>
        </a:p>
      </dgm:t>
    </dgm:pt>
    <dgm:pt modelId="{1353D884-C7ED-4F8B-9143-538AC8D163D0}" type="pres">
      <dgm:prSet presAssocID="{423797FE-E079-4900-94AC-91308438F769}" presName="hierChild3" presStyleCnt="0"/>
      <dgm:spPr/>
    </dgm:pt>
    <dgm:pt modelId="{1B869703-C9B8-4457-8F9A-855A297795BE}" type="pres">
      <dgm:prSet presAssocID="{18A588C7-541C-4EB6-9558-8156FBD159E4}" presName="Name19" presStyleLbl="parChTrans1D4" presStyleIdx="5" presStyleCnt="6"/>
      <dgm:spPr/>
    </dgm:pt>
    <dgm:pt modelId="{143B0235-C9AF-41A3-9BBE-8250A12238B6}" type="pres">
      <dgm:prSet presAssocID="{F7166EF6-EE58-4440-8147-B23F1CB76FCD}" presName="Name21" presStyleCnt="0"/>
      <dgm:spPr/>
    </dgm:pt>
    <dgm:pt modelId="{A6D4D461-8464-4C3C-8AE7-3E2533F5D8E5}" type="pres">
      <dgm:prSet presAssocID="{F7166EF6-EE58-4440-8147-B23F1CB76FCD}" presName="level2Shape" presStyleLbl="node4" presStyleIdx="5" presStyleCnt="6" custLinFactY="171628" custLinFactNeighborX="-15948" custLinFactNeighborY="200000"/>
      <dgm:spPr/>
      <dgm:t>
        <a:bodyPr/>
        <a:lstStyle/>
        <a:p>
          <a:endParaRPr lang="pt-BR"/>
        </a:p>
      </dgm:t>
    </dgm:pt>
    <dgm:pt modelId="{17AE6177-92C0-48F1-9525-5AB980A8CAF0}" type="pres">
      <dgm:prSet presAssocID="{F7166EF6-EE58-4440-8147-B23F1CB76FCD}" presName="hierChild3" presStyleCnt="0"/>
      <dgm:spPr/>
    </dgm:pt>
    <dgm:pt modelId="{E49A2A12-352B-4ECE-82E6-B3E930E878DA}" type="pres">
      <dgm:prSet presAssocID="{A5A82428-3340-4E4F-905D-CD201B9D18D0}" presName="Name19" presStyleLbl="parChTrans1D2" presStyleIdx="1" presStyleCnt="3"/>
      <dgm:spPr/>
      <dgm:t>
        <a:bodyPr/>
        <a:lstStyle/>
        <a:p>
          <a:endParaRPr lang="pt-BR"/>
        </a:p>
      </dgm:t>
    </dgm:pt>
    <dgm:pt modelId="{D5297FEB-DA7B-4035-AE6E-A657BAA28ECA}" type="pres">
      <dgm:prSet presAssocID="{12B7138C-FB42-4D82-B2B5-9352E4CA10B5}" presName="Name21" presStyleCnt="0"/>
      <dgm:spPr/>
    </dgm:pt>
    <dgm:pt modelId="{5A913C2C-AFFA-4776-9F46-36E8EA0D8943}" type="pres">
      <dgm:prSet presAssocID="{12B7138C-FB42-4D82-B2B5-9352E4CA10B5}" presName="level2Shape" presStyleLbl="node2" presStyleIdx="1" presStyleCnt="3" custScaleX="142597" custLinFactX="-63345" custLinFactNeighborX="-100000" custLinFactNeighborY="-45464"/>
      <dgm:spPr/>
      <dgm:t>
        <a:bodyPr/>
        <a:lstStyle/>
        <a:p>
          <a:endParaRPr lang="pt-BR"/>
        </a:p>
      </dgm:t>
    </dgm:pt>
    <dgm:pt modelId="{EB90CA42-8FD0-4FE5-9087-805FB0F7C7ED}" type="pres">
      <dgm:prSet presAssocID="{12B7138C-FB42-4D82-B2B5-9352E4CA10B5}" presName="hierChild3" presStyleCnt="0"/>
      <dgm:spPr/>
    </dgm:pt>
    <dgm:pt modelId="{77DDC72E-7223-46F0-AFD9-1FA379A090C9}" type="pres">
      <dgm:prSet presAssocID="{FAC3D260-010E-432B-B5A1-A211DE213515}" presName="Name19" presStyleLbl="parChTrans1D2" presStyleIdx="2" presStyleCnt="3"/>
      <dgm:spPr/>
    </dgm:pt>
    <dgm:pt modelId="{4E963D2D-6852-49C6-8594-9C3300AA2F31}" type="pres">
      <dgm:prSet presAssocID="{3E111F1D-20B4-4D51-9FA3-78F1B83C9B5A}" presName="Name21" presStyleCnt="0"/>
      <dgm:spPr/>
    </dgm:pt>
    <dgm:pt modelId="{89DE72F8-EEB5-4ACD-8EC6-4E0081A61BA0}" type="pres">
      <dgm:prSet presAssocID="{3E111F1D-20B4-4D51-9FA3-78F1B83C9B5A}" presName="level2Shape" presStyleLbl="node2" presStyleIdx="2" presStyleCnt="3" custLinFactNeighborX="-40484" custLinFactNeighborY="-45464"/>
      <dgm:spPr/>
      <dgm:t>
        <a:bodyPr/>
        <a:lstStyle/>
        <a:p>
          <a:endParaRPr lang="pt-BR"/>
        </a:p>
      </dgm:t>
    </dgm:pt>
    <dgm:pt modelId="{8A84E1D4-2F27-4E20-A207-FD03933511FE}" type="pres">
      <dgm:prSet presAssocID="{3E111F1D-20B4-4D51-9FA3-78F1B83C9B5A}" presName="hierChild3" presStyleCnt="0"/>
      <dgm:spPr/>
    </dgm:pt>
    <dgm:pt modelId="{FE904E34-3E77-4C11-87F1-401022C53BA0}" type="pres">
      <dgm:prSet presAssocID="{1EC88585-BC4A-4D0C-A80C-0084A767CD0B}" presName="bgShapesFlow" presStyleCnt="0"/>
      <dgm:spPr/>
      <dgm:t>
        <a:bodyPr/>
        <a:lstStyle/>
        <a:p>
          <a:endParaRPr lang="pt-BR"/>
        </a:p>
      </dgm:t>
    </dgm:pt>
  </dgm:ptLst>
  <dgm:cxnLst>
    <dgm:cxn modelId="{FE44C275-BC85-4538-A21A-F56C5F756451}" srcId="{BDB3EAA2-ED0A-4BA0-B5A6-3B2C94A86C3E}" destId="{0BE82E20-5C3D-42B1-8DF6-DE6549EA8944}" srcOrd="0" destOrd="0" parTransId="{7E003EDB-4ADF-4E36-B451-0429F5218F93}" sibTransId="{B093DD19-A7D6-4037-B480-8E2F8D9705DC}"/>
    <dgm:cxn modelId="{89B13720-BB36-464C-88C0-2F2646E5E922}" type="presOf" srcId="{CDE924D2-18BB-430B-8FAB-1A72F1E2EC3D}" destId="{9ACE63F0-2E3D-4BF4-BD72-BA07A3223574}" srcOrd="0" destOrd="0" presId="urn:microsoft.com/office/officeart/2005/8/layout/hierarchy6"/>
    <dgm:cxn modelId="{87D9A64A-E696-43BD-8F5E-F9252AF5D284}" srcId="{F6CDE06E-2AE8-49C4-9371-A6C5EC7C9172}" destId="{F7166EF6-EE58-4440-8147-B23F1CB76FCD}" srcOrd="1" destOrd="0" parTransId="{18A588C7-541C-4EB6-9558-8156FBD159E4}" sibTransId="{2058D03B-C272-4E46-A66B-EA3552FAB79C}"/>
    <dgm:cxn modelId="{69107288-88B6-42A2-A63C-64FDB1CD4FB2}" type="presOf" srcId="{F6CDE06E-2AE8-49C4-9371-A6C5EC7C9172}" destId="{E83DD3CC-B4A4-47F2-9C90-99D0BFC6C2F4}" srcOrd="0" destOrd="0" presId="urn:microsoft.com/office/officeart/2005/8/layout/hierarchy6"/>
    <dgm:cxn modelId="{8D383CBB-4797-42FC-B363-10048E60CC75}" type="presOf" srcId="{7F781215-685C-4184-8464-3A4E4C5BDD94}" destId="{981B8BAE-27D3-4FAB-9CA8-BC5A8981E5A7}" srcOrd="0" destOrd="0" presId="urn:microsoft.com/office/officeart/2005/8/layout/hierarchy6"/>
    <dgm:cxn modelId="{F19D80B9-DB24-48FA-AED1-280B66F86CA8}" type="presOf" srcId="{81AB87E1-E569-48C7-B35B-06631302E22F}" destId="{D3057C8B-9383-4092-A25C-545DB4345B02}" srcOrd="0" destOrd="0" presId="urn:microsoft.com/office/officeart/2005/8/layout/hierarchy6"/>
    <dgm:cxn modelId="{77E0F618-A0C5-41AC-B48E-BA5569D83423}" type="presOf" srcId="{18122FDD-9683-4B83-86ED-A2C6B1203B95}" destId="{57665D87-1BD1-4783-8E14-6A30822AA0AB}" srcOrd="0" destOrd="0" presId="urn:microsoft.com/office/officeart/2005/8/layout/hierarchy6"/>
    <dgm:cxn modelId="{B8F59B42-123F-49DF-A1BB-E7B29462322A}" type="presOf" srcId="{12B7138C-FB42-4D82-B2B5-9352E4CA10B5}" destId="{5A913C2C-AFFA-4776-9F46-36E8EA0D8943}" srcOrd="0" destOrd="0" presId="urn:microsoft.com/office/officeart/2005/8/layout/hierarchy6"/>
    <dgm:cxn modelId="{95EADA02-1D98-494D-BDD6-8FA1154D6C93}" type="presOf" srcId="{18A588C7-541C-4EB6-9558-8156FBD159E4}" destId="{1B869703-C9B8-4457-8F9A-855A297795BE}" srcOrd="0" destOrd="0" presId="urn:microsoft.com/office/officeart/2005/8/layout/hierarchy6"/>
    <dgm:cxn modelId="{46DC2F9B-7854-40C0-84ED-3F26EEE4F1FC}" srcId="{0BE82E20-5C3D-42B1-8DF6-DE6549EA8944}" destId="{4D2C16A8-9298-42B2-B0F2-3CF09438B14D}" srcOrd="2" destOrd="0" parTransId="{9752AD70-B3E1-4A25-B18E-9EDF083AB7E5}" sibTransId="{7D8CF314-4430-4E83-8099-E9EC25D201AC}"/>
    <dgm:cxn modelId="{61BCC893-C134-45BF-B462-0CD8EFB48ADD}" type="presOf" srcId="{3E5CE3E4-DB75-44F3-A607-69F57AEFE677}" destId="{189EF1B1-EA62-4CFA-A830-C129BC4AD922}" srcOrd="0" destOrd="0" presId="urn:microsoft.com/office/officeart/2005/8/layout/hierarchy6"/>
    <dgm:cxn modelId="{E0F94143-97DA-4FC4-A92E-19EA183D9E75}" type="presOf" srcId="{423797FE-E079-4900-94AC-91308438F769}" destId="{6A400949-0FB1-4049-BC1E-522BDDE41EA8}" srcOrd="0" destOrd="0" presId="urn:microsoft.com/office/officeart/2005/8/layout/hierarchy6"/>
    <dgm:cxn modelId="{10D5D312-7CEB-427F-921E-F3EE7FC69DF0}" type="presOf" srcId="{B8F343D8-9E6B-4E65-86BF-A9059508E647}" destId="{0A2927BA-1328-402B-B423-F7ECC175501F}" srcOrd="0" destOrd="0" presId="urn:microsoft.com/office/officeart/2005/8/layout/hierarchy6"/>
    <dgm:cxn modelId="{AF0B21E2-02E3-412F-9FFC-E5CADDE267E1}" type="presOf" srcId="{FAC3D260-010E-432B-B5A1-A211DE213515}" destId="{77DDC72E-7223-46F0-AFD9-1FA379A090C9}" srcOrd="0" destOrd="0" presId="urn:microsoft.com/office/officeart/2005/8/layout/hierarchy6"/>
    <dgm:cxn modelId="{C5856E82-4300-46A5-A986-F771786DB48A}" type="presOf" srcId="{1CE51406-761B-47D3-A5A2-DD73F6CAC10E}" destId="{A6073D5A-FDF3-4A1F-BFF4-B20651702A7F}" srcOrd="0" destOrd="0" presId="urn:microsoft.com/office/officeart/2005/8/layout/hierarchy6"/>
    <dgm:cxn modelId="{CDE1B996-58EA-4D6E-8021-5F4D821A740F}" type="presOf" srcId="{F30EB790-DD82-4F29-BEC4-E2937E80F5F1}" destId="{0B021BBF-0EAE-4C43-B65F-8AED23304B69}" srcOrd="0" destOrd="0" presId="urn:microsoft.com/office/officeart/2005/8/layout/hierarchy6"/>
    <dgm:cxn modelId="{73D4E8CC-D617-4329-A447-AB1D41F3DC7D}" type="presOf" srcId="{27B0AA90-FD6F-4DD4-9B74-AB146DC77979}" destId="{66C3311E-D1FC-4433-8799-E8040AA35E9A}" srcOrd="0" destOrd="0" presId="urn:microsoft.com/office/officeart/2005/8/layout/hierarchy6"/>
    <dgm:cxn modelId="{CB91E19C-5553-4F93-8566-31D60196E5EE}" type="presOf" srcId="{91ECAEC7-74A6-4B8E-90D1-62D971AEA983}" destId="{4ACBCFDB-75B7-40E6-B872-9BED4C913BE7}" srcOrd="0" destOrd="0" presId="urn:microsoft.com/office/officeart/2005/8/layout/hierarchy6"/>
    <dgm:cxn modelId="{71F1F72C-A5A3-471C-BC27-E682B9312AA1}" type="presOf" srcId="{D156B6B1-2210-42E9-9E65-7254950B953E}" destId="{63FD7F7A-8479-4924-9615-D22DB16442BE}" srcOrd="0" destOrd="0" presId="urn:microsoft.com/office/officeart/2005/8/layout/hierarchy6"/>
    <dgm:cxn modelId="{61BEE706-915A-484E-B114-361054588DE9}" srcId="{D930F556-3A1F-4D76-8671-C13CF4F1457D}" destId="{C474A527-67F0-44E0-9F85-DB201DD9CBFE}" srcOrd="0" destOrd="0" parTransId="{D040AF84-13EF-4942-9BA4-F14F6C36E834}" sibTransId="{A5544EF3-BE4E-4F81-A3DE-F1F8CE15393A}"/>
    <dgm:cxn modelId="{CCBB855C-81F8-4C07-AD54-103F6EE37DEF}" srcId="{0BE82E20-5C3D-42B1-8DF6-DE6549EA8944}" destId="{CDE924D2-18BB-430B-8FAB-1A72F1E2EC3D}" srcOrd="0" destOrd="0" parTransId="{3E5CE3E4-DB75-44F3-A607-69F57AEFE677}" sibTransId="{6226617E-F283-4557-8C7C-13F0D0C22C7B}"/>
    <dgm:cxn modelId="{ECE0CDEB-5DB3-4980-ACB3-8F3B010F722E}" type="presOf" srcId="{3E111F1D-20B4-4D51-9FA3-78F1B83C9B5A}" destId="{89DE72F8-EEB5-4ACD-8EC6-4E0081A61BA0}" srcOrd="0" destOrd="0" presId="urn:microsoft.com/office/officeart/2005/8/layout/hierarchy6"/>
    <dgm:cxn modelId="{D808A85C-9474-4A31-B6E4-37A705E26763}" type="presOf" srcId="{7E003EDB-4ADF-4E36-B451-0429F5218F93}" destId="{5181DA13-E0B5-4F2A-BE36-E8E93971ACE1}" srcOrd="0" destOrd="0" presId="urn:microsoft.com/office/officeart/2005/8/layout/hierarchy6"/>
    <dgm:cxn modelId="{6F630E6B-93AF-4A45-9FA3-4494A50EA63E}" type="presOf" srcId="{C474A527-67F0-44E0-9F85-DB201DD9CBFE}" destId="{2FB47870-0C28-46D4-8AEE-5B9A93B6B89B}" srcOrd="0" destOrd="0" presId="urn:microsoft.com/office/officeart/2005/8/layout/hierarchy6"/>
    <dgm:cxn modelId="{D550F097-1AAF-4302-9005-020B77910CE4}" type="presOf" srcId="{A5A82428-3340-4E4F-905D-CD201B9D18D0}" destId="{E49A2A12-352B-4ECE-82E6-B3E930E878DA}" srcOrd="0" destOrd="0" presId="urn:microsoft.com/office/officeart/2005/8/layout/hierarchy6"/>
    <dgm:cxn modelId="{E4AD60AC-5D0D-4C37-8DB8-15DFFC287EED}" srcId="{D930F556-3A1F-4D76-8671-C13CF4F1457D}" destId="{91ECAEC7-74A6-4B8E-90D1-62D971AEA983}" srcOrd="2" destOrd="0" parTransId="{81AB87E1-E569-48C7-B35B-06631302E22F}" sibTransId="{6B0D215A-04FF-4A6A-99BA-2FE58D5AA507}"/>
    <dgm:cxn modelId="{44FA54C3-47A5-4651-8EB2-9B8C492656FC}" type="presOf" srcId="{D28BC73B-1800-43BA-982E-A99FFE9DE0E2}" destId="{E5955C99-49F1-427E-9E17-1C459383FF90}" srcOrd="0" destOrd="0" presId="urn:microsoft.com/office/officeart/2005/8/layout/hierarchy6"/>
    <dgm:cxn modelId="{E592A620-4D4F-4A1D-BE1C-DAFBADA6825F}" type="presOf" srcId="{F7166EF6-EE58-4440-8147-B23F1CB76FCD}" destId="{A6D4D461-8464-4C3C-8AE7-3E2533F5D8E5}" srcOrd="0" destOrd="0" presId="urn:microsoft.com/office/officeart/2005/8/layout/hierarchy6"/>
    <dgm:cxn modelId="{67643B43-E30B-4CAB-A49F-1735ED9411B7}" type="presOf" srcId="{0BE82E20-5C3D-42B1-8DF6-DE6549EA8944}" destId="{E95DDBE6-4893-4CD6-8C63-BABDC3091226}" srcOrd="0" destOrd="0" presId="urn:microsoft.com/office/officeart/2005/8/layout/hierarchy6"/>
    <dgm:cxn modelId="{70C843DE-3245-4562-8C75-DA95DCF3AC8A}" type="presOf" srcId="{FB1C5CE2-F0A6-4E53-996E-247B6D589366}" destId="{9975C7EF-68A2-4B67-8AB1-4770B9BF3631}" srcOrd="0" destOrd="0" presId="urn:microsoft.com/office/officeart/2005/8/layout/hierarchy6"/>
    <dgm:cxn modelId="{058655C5-0727-4BD6-AC30-8685AB00E6BF}" srcId="{F6CDE06E-2AE8-49C4-9371-A6C5EC7C9172}" destId="{423797FE-E079-4900-94AC-91308438F769}" srcOrd="0" destOrd="0" parTransId="{AE8DB6CC-1093-42D0-AD96-485C0803C686}" sibTransId="{FFF40C9B-236A-4174-B3F7-28C65ECF9F30}"/>
    <dgm:cxn modelId="{9A34F33A-4B5D-4DD2-8187-7F2FB6730956}" srcId="{0BE82E20-5C3D-42B1-8DF6-DE6549EA8944}" destId="{45B24EDF-3BE7-4563-ADC2-257EEDD35FB4}" srcOrd="6" destOrd="0" parTransId="{1CE51406-761B-47D3-A5A2-DD73F6CAC10E}" sibTransId="{59BC4854-4E63-414B-89D4-6829F26B7671}"/>
    <dgm:cxn modelId="{170E9E48-26BF-4FE3-B1F9-ACC3B9FDA2DF}" srcId="{1EC88585-BC4A-4D0C-A80C-0084A767CD0B}" destId="{BDB3EAA2-ED0A-4BA0-B5A6-3B2C94A86C3E}" srcOrd="0" destOrd="0" parTransId="{227B4ADA-2243-4682-99EF-F5C9B25EF372}" sibTransId="{CB33972E-C9FA-49EA-AEDA-EAB346ADC1BD}"/>
    <dgm:cxn modelId="{FC6CA926-7523-427D-A3C5-6291B055EBF8}" type="presOf" srcId="{1EC88585-BC4A-4D0C-A80C-0084A767CD0B}" destId="{BE0E412B-DD43-4E6C-AD4F-1382338DF5AD}" srcOrd="0" destOrd="0" presId="urn:microsoft.com/office/officeart/2005/8/layout/hierarchy6"/>
    <dgm:cxn modelId="{7B7FAC93-5F5E-4E79-8706-01463B61D4EF}" type="presOf" srcId="{BDB3EAA2-ED0A-4BA0-B5A6-3B2C94A86C3E}" destId="{864B8C4A-33B1-4A45-AACC-10A390B6ADE3}" srcOrd="0" destOrd="0" presId="urn:microsoft.com/office/officeart/2005/8/layout/hierarchy6"/>
    <dgm:cxn modelId="{B745E268-6AB6-4917-9AD9-67908E2D2409}" type="presOf" srcId="{2042A3BC-FD84-4164-AD34-D30B00636D02}" destId="{3642ADC0-6DE0-42F5-9804-D6116DD54647}" srcOrd="0" destOrd="0" presId="urn:microsoft.com/office/officeart/2005/8/layout/hierarchy6"/>
    <dgm:cxn modelId="{2CA993B3-CD57-4C31-874B-7A2AC3B29629}" type="presOf" srcId="{A0671AC8-542F-4AD5-8447-8B70E0F34829}" destId="{6C71F47C-7FBF-4406-AA04-1C1504C29D3D}" srcOrd="0" destOrd="0" presId="urn:microsoft.com/office/officeart/2005/8/layout/hierarchy6"/>
    <dgm:cxn modelId="{452A8ECC-5168-4C74-8DE4-718B10E0C7AF}" type="presOf" srcId="{0AD0D2E0-AA3E-41B5-8D10-DDCE9D770601}" destId="{07F4F386-677F-4F7B-B894-0227BF8E3A5A}" srcOrd="0" destOrd="0" presId="urn:microsoft.com/office/officeart/2005/8/layout/hierarchy6"/>
    <dgm:cxn modelId="{7FE3E207-E4CE-429F-BE85-6006A0C7437E}" type="presOf" srcId="{45B24EDF-3BE7-4563-ADC2-257EEDD35FB4}" destId="{F188F1E6-9FE5-498D-B0C1-7D82DF801550}" srcOrd="0" destOrd="0" presId="urn:microsoft.com/office/officeart/2005/8/layout/hierarchy6"/>
    <dgm:cxn modelId="{DC8CC36A-177D-4E03-85AD-84C01346C286}" srcId="{0BE82E20-5C3D-42B1-8DF6-DE6549EA8944}" destId="{D930F556-3A1F-4D76-8671-C13CF4F1457D}" srcOrd="7" destOrd="0" parTransId="{FB1C5CE2-F0A6-4E53-996E-247B6D589366}" sibTransId="{6B0466D3-602F-47A2-9232-DFEBEA3D95BB}"/>
    <dgm:cxn modelId="{ECEB02D2-CE30-4322-952D-CA3A003D6108}" type="presOf" srcId="{D040AF84-13EF-4942-9BA4-F14F6C36E834}" destId="{5970B161-32D7-4889-BF1E-8160509BE754}" srcOrd="0" destOrd="0" presId="urn:microsoft.com/office/officeart/2005/8/layout/hierarchy6"/>
    <dgm:cxn modelId="{6BEE18D5-00BE-47A6-897B-1B4F5A045E8F}" srcId="{0BE82E20-5C3D-42B1-8DF6-DE6549EA8944}" destId="{A0671AC8-542F-4AD5-8447-8B70E0F34829}" srcOrd="1" destOrd="0" parTransId="{B8F343D8-9E6B-4E65-86BF-A9059508E647}" sibTransId="{569D78D8-D62A-4DC8-9203-04C785C4EF41}"/>
    <dgm:cxn modelId="{47176E5F-7C68-480C-822C-42DA05E033C2}" type="presOf" srcId="{9752AD70-B3E1-4A25-B18E-9EDF083AB7E5}" destId="{D763FC16-032E-40A1-810E-1B4E6759358F}" srcOrd="0" destOrd="0" presId="urn:microsoft.com/office/officeart/2005/8/layout/hierarchy6"/>
    <dgm:cxn modelId="{48BE7971-8A32-4827-971B-FA1644D0074C}" srcId="{BDB3EAA2-ED0A-4BA0-B5A6-3B2C94A86C3E}" destId="{3E111F1D-20B4-4D51-9FA3-78F1B83C9B5A}" srcOrd="2" destOrd="0" parTransId="{FAC3D260-010E-432B-B5A1-A211DE213515}" sibTransId="{0405C8EA-D7C7-4265-B7E8-4019D18332D0}"/>
    <dgm:cxn modelId="{641375E9-A426-4F83-A882-9CB4F14BFBC0}" type="presOf" srcId="{E42F610C-2879-412C-A9C9-1DA4717C25DF}" destId="{E3D0A120-604F-4D3D-B96C-FC227ABAD4E9}" srcOrd="0" destOrd="0" presId="urn:microsoft.com/office/officeart/2005/8/layout/hierarchy6"/>
    <dgm:cxn modelId="{ADB93355-3420-4356-A8FD-D0C5A34ACD3A}" srcId="{0BE82E20-5C3D-42B1-8DF6-DE6549EA8944}" destId="{D156B6B1-2210-42E9-9E65-7254950B953E}" srcOrd="3" destOrd="0" parTransId="{27B0AA90-FD6F-4DD4-9B74-AB146DC77979}" sibTransId="{C3D6D025-8893-4EDE-AE55-4E2D2CE92E64}"/>
    <dgm:cxn modelId="{ADBB116C-DE29-4BE3-B6EF-1FC1C0DF0A46}" type="presOf" srcId="{8B7D686C-FA35-400F-A3DD-E7475A9329CF}" destId="{60635958-FABB-462A-BFC1-2BA18809C77B}" srcOrd="0" destOrd="0" presId="urn:microsoft.com/office/officeart/2005/8/layout/hierarchy6"/>
    <dgm:cxn modelId="{B1E840F6-E8B1-4590-8962-4D8CDF388999}" type="presOf" srcId="{8EF41312-52CB-4265-ADFD-9B165FB6B028}" destId="{BB084B4A-C70D-409B-B166-9F61ECA7F782}" srcOrd="0" destOrd="0" presId="urn:microsoft.com/office/officeart/2005/8/layout/hierarchy6"/>
    <dgm:cxn modelId="{5141296F-2411-4522-B1E6-AC246341C09A}" srcId="{0BE82E20-5C3D-42B1-8DF6-DE6549EA8944}" destId="{F30EB790-DD82-4F29-BEC4-E2937E80F5F1}" srcOrd="4" destOrd="0" parTransId="{8EF41312-52CB-4265-ADFD-9B165FB6B028}" sibTransId="{B949B087-E355-4DFA-A57A-95169E7CFA19}"/>
    <dgm:cxn modelId="{F8EF1FF2-31FC-4EA0-926A-FF5A4C20BA65}" srcId="{0BE82E20-5C3D-42B1-8DF6-DE6549EA8944}" destId="{2042A3BC-FD84-4164-AD34-D30B00636D02}" srcOrd="5" destOrd="0" parTransId="{7F781215-685C-4184-8464-3A4E4C5BDD94}" sibTransId="{74AEEA5D-A96D-4062-B0F9-2242BB9453CC}"/>
    <dgm:cxn modelId="{5E104A61-65C9-41D1-8FC6-A935EF6F737C}" srcId="{0BE82E20-5C3D-42B1-8DF6-DE6549EA8944}" destId="{F6CDE06E-2AE8-49C4-9371-A6C5EC7C9172}" srcOrd="8" destOrd="0" parTransId="{D28BC73B-1800-43BA-982E-A99FFE9DE0E2}" sibTransId="{434BDD31-295A-4D0F-9277-BAF79D7A0930}"/>
    <dgm:cxn modelId="{07A0EA33-4F0A-4EA4-9B94-51F2EB57C318}" type="presOf" srcId="{D930F556-3A1F-4D76-8671-C13CF4F1457D}" destId="{FA274993-E092-4AB0-B326-409E2894BD5E}" srcOrd="0" destOrd="0" presId="urn:microsoft.com/office/officeart/2005/8/layout/hierarchy6"/>
    <dgm:cxn modelId="{7CB77633-97C4-423D-92CB-3E480F338C32}" type="presOf" srcId="{AE8DB6CC-1093-42D0-AD96-485C0803C686}" destId="{E2A1F3E7-0BFA-4DC7-BD0A-2576678C04B7}" srcOrd="0" destOrd="0" presId="urn:microsoft.com/office/officeart/2005/8/layout/hierarchy6"/>
    <dgm:cxn modelId="{22D68B9E-F34C-4C50-8123-CDD4B981463D}" srcId="{D930F556-3A1F-4D76-8671-C13CF4F1457D}" destId="{18122FDD-9683-4B83-86ED-A2C6B1203B95}" srcOrd="1" destOrd="0" parTransId="{8B7D686C-FA35-400F-A3DD-E7475A9329CF}" sibTransId="{35C844D7-8258-4112-83BE-99156D5B7774}"/>
    <dgm:cxn modelId="{B4402B68-FE6A-4F5E-AEAB-D720913FEBC4}" srcId="{D930F556-3A1F-4D76-8671-C13CF4F1457D}" destId="{E42F610C-2879-412C-A9C9-1DA4717C25DF}" srcOrd="3" destOrd="0" parTransId="{0AD0D2E0-AA3E-41B5-8D10-DDCE9D770601}" sibTransId="{D8DDD6E2-9F05-4ECE-8E9C-559F546565E1}"/>
    <dgm:cxn modelId="{56214D9B-62BE-4179-95F3-AD6BE5FD90C8}" type="presOf" srcId="{4D2C16A8-9298-42B2-B0F2-3CF09438B14D}" destId="{5C8F6450-9558-45A3-8D8F-77AE1720FE3F}" srcOrd="0" destOrd="0" presId="urn:microsoft.com/office/officeart/2005/8/layout/hierarchy6"/>
    <dgm:cxn modelId="{3724AFF5-0BA0-41CD-8B01-9269902A7A25}" srcId="{BDB3EAA2-ED0A-4BA0-B5A6-3B2C94A86C3E}" destId="{12B7138C-FB42-4D82-B2B5-9352E4CA10B5}" srcOrd="1" destOrd="0" parTransId="{A5A82428-3340-4E4F-905D-CD201B9D18D0}" sibTransId="{D0C7C5C9-E4D3-4635-9DAC-2185BDA80EA2}"/>
    <dgm:cxn modelId="{79B0AD95-5C36-441B-B3A0-CAD6F79760E1}" type="presParOf" srcId="{BE0E412B-DD43-4E6C-AD4F-1382338DF5AD}" destId="{41E07AC2-B9ED-4649-81FA-E6E382251374}" srcOrd="0" destOrd="0" presId="urn:microsoft.com/office/officeart/2005/8/layout/hierarchy6"/>
    <dgm:cxn modelId="{D9A5AE50-1FD6-4780-BB62-9D74DA97665B}" type="presParOf" srcId="{41E07AC2-B9ED-4649-81FA-E6E382251374}" destId="{7F030519-3AEB-42C8-B1FA-EBCFB78F9BD5}" srcOrd="0" destOrd="0" presId="urn:microsoft.com/office/officeart/2005/8/layout/hierarchy6"/>
    <dgm:cxn modelId="{BD840C5A-DE75-479E-AB1C-0CBDD8AF539C}" type="presParOf" srcId="{7F030519-3AEB-42C8-B1FA-EBCFB78F9BD5}" destId="{7E6D58A7-9FCE-41AA-831D-C74CA8CB029E}" srcOrd="0" destOrd="0" presId="urn:microsoft.com/office/officeart/2005/8/layout/hierarchy6"/>
    <dgm:cxn modelId="{729D366D-7010-4256-95A1-FBF068DF4BED}" type="presParOf" srcId="{7E6D58A7-9FCE-41AA-831D-C74CA8CB029E}" destId="{864B8C4A-33B1-4A45-AACC-10A390B6ADE3}" srcOrd="0" destOrd="0" presId="urn:microsoft.com/office/officeart/2005/8/layout/hierarchy6"/>
    <dgm:cxn modelId="{16C1005C-740C-4E7B-A0FA-B752A2D9726E}" type="presParOf" srcId="{7E6D58A7-9FCE-41AA-831D-C74CA8CB029E}" destId="{315F51F8-BCC0-480C-AAA8-89A8A583260D}" srcOrd="1" destOrd="0" presId="urn:microsoft.com/office/officeart/2005/8/layout/hierarchy6"/>
    <dgm:cxn modelId="{A3045DF3-F3D6-42C9-A99B-B10DBF404F5A}" type="presParOf" srcId="{315F51F8-BCC0-480C-AAA8-89A8A583260D}" destId="{5181DA13-E0B5-4F2A-BE36-E8E93971ACE1}" srcOrd="0" destOrd="0" presId="urn:microsoft.com/office/officeart/2005/8/layout/hierarchy6"/>
    <dgm:cxn modelId="{EFB7CF52-7B3C-4B1C-B9CA-BC4A53FB2260}" type="presParOf" srcId="{315F51F8-BCC0-480C-AAA8-89A8A583260D}" destId="{12B25FB0-E705-4AAD-A183-30795D47F856}" srcOrd="1" destOrd="0" presId="urn:microsoft.com/office/officeart/2005/8/layout/hierarchy6"/>
    <dgm:cxn modelId="{A46123FD-981D-4AD0-84A0-F12846D1E89F}" type="presParOf" srcId="{12B25FB0-E705-4AAD-A183-30795D47F856}" destId="{E95DDBE6-4893-4CD6-8C63-BABDC3091226}" srcOrd="0" destOrd="0" presId="urn:microsoft.com/office/officeart/2005/8/layout/hierarchy6"/>
    <dgm:cxn modelId="{810A462C-BBF9-430C-957E-9348C09BEB47}" type="presParOf" srcId="{12B25FB0-E705-4AAD-A183-30795D47F856}" destId="{2D3D9105-CCFF-476B-BF04-C81448BC140C}" srcOrd="1" destOrd="0" presId="urn:microsoft.com/office/officeart/2005/8/layout/hierarchy6"/>
    <dgm:cxn modelId="{A9B6451C-4DAB-41E5-B402-06A218284F54}" type="presParOf" srcId="{2D3D9105-CCFF-476B-BF04-C81448BC140C}" destId="{189EF1B1-EA62-4CFA-A830-C129BC4AD922}" srcOrd="0" destOrd="0" presId="urn:microsoft.com/office/officeart/2005/8/layout/hierarchy6"/>
    <dgm:cxn modelId="{FFCB156F-2EB5-4B01-B1E8-FC2BE24B8C7D}" type="presParOf" srcId="{2D3D9105-CCFF-476B-BF04-C81448BC140C}" destId="{E894A097-96FD-4A94-913E-2AF30EA3C5CF}" srcOrd="1" destOrd="0" presId="urn:microsoft.com/office/officeart/2005/8/layout/hierarchy6"/>
    <dgm:cxn modelId="{471DF56D-6090-4B8B-8BE5-061B260C063E}" type="presParOf" srcId="{E894A097-96FD-4A94-913E-2AF30EA3C5CF}" destId="{9ACE63F0-2E3D-4BF4-BD72-BA07A3223574}" srcOrd="0" destOrd="0" presId="urn:microsoft.com/office/officeart/2005/8/layout/hierarchy6"/>
    <dgm:cxn modelId="{3EDD1B65-8F6A-4A63-991A-D2A998839B01}" type="presParOf" srcId="{E894A097-96FD-4A94-913E-2AF30EA3C5CF}" destId="{9AEE576A-9DE5-4062-BF21-BAB281ECE8C8}" srcOrd="1" destOrd="0" presId="urn:microsoft.com/office/officeart/2005/8/layout/hierarchy6"/>
    <dgm:cxn modelId="{265EC68B-6A54-4544-9D61-C680FD68BDA8}" type="presParOf" srcId="{2D3D9105-CCFF-476B-BF04-C81448BC140C}" destId="{0A2927BA-1328-402B-B423-F7ECC175501F}" srcOrd="2" destOrd="0" presId="urn:microsoft.com/office/officeart/2005/8/layout/hierarchy6"/>
    <dgm:cxn modelId="{28D0C523-76CE-4575-9D4E-6377F8AAAF6D}" type="presParOf" srcId="{2D3D9105-CCFF-476B-BF04-C81448BC140C}" destId="{3F365C16-767D-4E85-AFB4-2716E347B378}" srcOrd="3" destOrd="0" presId="urn:microsoft.com/office/officeart/2005/8/layout/hierarchy6"/>
    <dgm:cxn modelId="{B633A6E6-688A-4857-A499-579C335875FD}" type="presParOf" srcId="{3F365C16-767D-4E85-AFB4-2716E347B378}" destId="{6C71F47C-7FBF-4406-AA04-1C1504C29D3D}" srcOrd="0" destOrd="0" presId="urn:microsoft.com/office/officeart/2005/8/layout/hierarchy6"/>
    <dgm:cxn modelId="{A3C3C46B-0210-4D68-A30B-789AB87C3F3F}" type="presParOf" srcId="{3F365C16-767D-4E85-AFB4-2716E347B378}" destId="{EF56A769-8109-4AF5-903D-0AD2967817FF}" srcOrd="1" destOrd="0" presId="urn:microsoft.com/office/officeart/2005/8/layout/hierarchy6"/>
    <dgm:cxn modelId="{E08CE8E6-5314-4BCA-B201-F42BCC57E1DB}" type="presParOf" srcId="{2D3D9105-CCFF-476B-BF04-C81448BC140C}" destId="{D763FC16-032E-40A1-810E-1B4E6759358F}" srcOrd="4" destOrd="0" presId="urn:microsoft.com/office/officeart/2005/8/layout/hierarchy6"/>
    <dgm:cxn modelId="{CAB27BCD-9073-430C-88FD-388A50C51DAA}" type="presParOf" srcId="{2D3D9105-CCFF-476B-BF04-C81448BC140C}" destId="{BC65B0FB-7D8E-4A31-8EEF-02EF64B6718A}" srcOrd="5" destOrd="0" presId="urn:microsoft.com/office/officeart/2005/8/layout/hierarchy6"/>
    <dgm:cxn modelId="{32EF5ED1-D6A8-4754-808D-00354C58FB59}" type="presParOf" srcId="{BC65B0FB-7D8E-4A31-8EEF-02EF64B6718A}" destId="{5C8F6450-9558-45A3-8D8F-77AE1720FE3F}" srcOrd="0" destOrd="0" presId="urn:microsoft.com/office/officeart/2005/8/layout/hierarchy6"/>
    <dgm:cxn modelId="{89F25F72-9896-4896-A981-A6186AD5A738}" type="presParOf" srcId="{BC65B0FB-7D8E-4A31-8EEF-02EF64B6718A}" destId="{3979BB2D-309A-4F46-BB03-21DD56E55CE4}" srcOrd="1" destOrd="0" presId="urn:microsoft.com/office/officeart/2005/8/layout/hierarchy6"/>
    <dgm:cxn modelId="{674CD9BD-63A4-457B-98AC-DFBB3D24E71A}" type="presParOf" srcId="{2D3D9105-CCFF-476B-BF04-C81448BC140C}" destId="{66C3311E-D1FC-4433-8799-E8040AA35E9A}" srcOrd="6" destOrd="0" presId="urn:microsoft.com/office/officeart/2005/8/layout/hierarchy6"/>
    <dgm:cxn modelId="{CB2B438B-EC89-44E5-9370-6C521C94A3A6}" type="presParOf" srcId="{2D3D9105-CCFF-476B-BF04-C81448BC140C}" destId="{69EC4011-0BB4-41B9-B112-9F1C7C5135F8}" srcOrd="7" destOrd="0" presId="urn:microsoft.com/office/officeart/2005/8/layout/hierarchy6"/>
    <dgm:cxn modelId="{FF4BD96D-62B2-49C1-81F3-4A82A388A601}" type="presParOf" srcId="{69EC4011-0BB4-41B9-B112-9F1C7C5135F8}" destId="{63FD7F7A-8479-4924-9615-D22DB16442BE}" srcOrd="0" destOrd="0" presId="urn:microsoft.com/office/officeart/2005/8/layout/hierarchy6"/>
    <dgm:cxn modelId="{371DFCB2-6CED-45C9-BFF0-AF4B2A20AB9F}" type="presParOf" srcId="{69EC4011-0BB4-41B9-B112-9F1C7C5135F8}" destId="{866A5399-4A21-4528-A8D2-14A9E97982E6}" srcOrd="1" destOrd="0" presId="urn:microsoft.com/office/officeart/2005/8/layout/hierarchy6"/>
    <dgm:cxn modelId="{599C69BC-E960-4E2B-9BD3-7247D617FE68}" type="presParOf" srcId="{2D3D9105-CCFF-476B-BF04-C81448BC140C}" destId="{BB084B4A-C70D-409B-B166-9F61ECA7F782}" srcOrd="8" destOrd="0" presId="urn:microsoft.com/office/officeart/2005/8/layout/hierarchy6"/>
    <dgm:cxn modelId="{D7E1935C-24CB-4FA4-B847-2AB9363E6D23}" type="presParOf" srcId="{2D3D9105-CCFF-476B-BF04-C81448BC140C}" destId="{2503B5DE-59E2-4EE4-966F-884C05B22937}" srcOrd="9" destOrd="0" presId="urn:microsoft.com/office/officeart/2005/8/layout/hierarchy6"/>
    <dgm:cxn modelId="{345B6751-FF17-446B-9FCB-2CC7E5AD327E}" type="presParOf" srcId="{2503B5DE-59E2-4EE4-966F-884C05B22937}" destId="{0B021BBF-0EAE-4C43-B65F-8AED23304B69}" srcOrd="0" destOrd="0" presId="urn:microsoft.com/office/officeart/2005/8/layout/hierarchy6"/>
    <dgm:cxn modelId="{910FAAC3-6F6A-4914-80DC-6513FF727ACC}" type="presParOf" srcId="{2503B5DE-59E2-4EE4-966F-884C05B22937}" destId="{295EBEDC-327C-428E-BBAD-CE8456A54398}" srcOrd="1" destOrd="0" presId="urn:microsoft.com/office/officeart/2005/8/layout/hierarchy6"/>
    <dgm:cxn modelId="{73A37A34-38FA-4481-BB72-D63D142502BB}" type="presParOf" srcId="{2D3D9105-CCFF-476B-BF04-C81448BC140C}" destId="{981B8BAE-27D3-4FAB-9CA8-BC5A8981E5A7}" srcOrd="10" destOrd="0" presId="urn:microsoft.com/office/officeart/2005/8/layout/hierarchy6"/>
    <dgm:cxn modelId="{517A353C-E23B-4BF4-A029-F1CC7E8975D8}" type="presParOf" srcId="{2D3D9105-CCFF-476B-BF04-C81448BC140C}" destId="{718DDE02-559B-4867-A6AB-D43A13BEFC4F}" srcOrd="11" destOrd="0" presId="urn:microsoft.com/office/officeart/2005/8/layout/hierarchy6"/>
    <dgm:cxn modelId="{3844FFF9-60D3-4F4D-B88F-132ED5BFA14A}" type="presParOf" srcId="{718DDE02-559B-4867-A6AB-D43A13BEFC4F}" destId="{3642ADC0-6DE0-42F5-9804-D6116DD54647}" srcOrd="0" destOrd="0" presId="urn:microsoft.com/office/officeart/2005/8/layout/hierarchy6"/>
    <dgm:cxn modelId="{AE6185E2-DCB9-44A7-B6DC-1FEA093CB21C}" type="presParOf" srcId="{718DDE02-559B-4867-A6AB-D43A13BEFC4F}" destId="{ADCC19C1-4FE2-4F6A-A26A-0502DC216E5A}" srcOrd="1" destOrd="0" presId="urn:microsoft.com/office/officeart/2005/8/layout/hierarchy6"/>
    <dgm:cxn modelId="{8950A585-36D2-44D8-B3C1-C6E03FC0877D}" type="presParOf" srcId="{2D3D9105-CCFF-476B-BF04-C81448BC140C}" destId="{A6073D5A-FDF3-4A1F-BFF4-B20651702A7F}" srcOrd="12" destOrd="0" presId="urn:microsoft.com/office/officeart/2005/8/layout/hierarchy6"/>
    <dgm:cxn modelId="{65516767-C06D-4612-A70D-13274BF97326}" type="presParOf" srcId="{2D3D9105-CCFF-476B-BF04-C81448BC140C}" destId="{690FBE3C-344A-4333-B51A-263DB30CB792}" srcOrd="13" destOrd="0" presId="urn:microsoft.com/office/officeart/2005/8/layout/hierarchy6"/>
    <dgm:cxn modelId="{BB48F3C0-3BCA-4DB5-AF8D-EE04FF6B4AC6}" type="presParOf" srcId="{690FBE3C-344A-4333-B51A-263DB30CB792}" destId="{F188F1E6-9FE5-498D-B0C1-7D82DF801550}" srcOrd="0" destOrd="0" presId="urn:microsoft.com/office/officeart/2005/8/layout/hierarchy6"/>
    <dgm:cxn modelId="{A0D7F65B-7166-4776-92BE-C97EE506F3A7}" type="presParOf" srcId="{690FBE3C-344A-4333-B51A-263DB30CB792}" destId="{B73D8B1E-1362-4D7B-897D-83FDD3566CD1}" srcOrd="1" destOrd="0" presId="urn:microsoft.com/office/officeart/2005/8/layout/hierarchy6"/>
    <dgm:cxn modelId="{B96AA2CD-1173-4E8F-AD64-C89D9748DDE8}" type="presParOf" srcId="{2D3D9105-CCFF-476B-BF04-C81448BC140C}" destId="{9975C7EF-68A2-4B67-8AB1-4770B9BF3631}" srcOrd="14" destOrd="0" presId="urn:microsoft.com/office/officeart/2005/8/layout/hierarchy6"/>
    <dgm:cxn modelId="{74C223F6-396F-4F86-A965-7AB703E9F08C}" type="presParOf" srcId="{2D3D9105-CCFF-476B-BF04-C81448BC140C}" destId="{BA2A2F68-7C0F-4C1C-8AB1-0E805FDF1AF1}" srcOrd="15" destOrd="0" presId="urn:microsoft.com/office/officeart/2005/8/layout/hierarchy6"/>
    <dgm:cxn modelId="{900DD4C1-16B7-4162-A2A5-3EB269652221}" type="presParOf" srcId="{BA2A2F68-7C0F-4C1C-8AB1-0E805FDF1AF1}" destId="{FA274993-E092-4AB0-B326-409E2894BD5E}" srcOrd="0" destOrd="0" presId="urn:microsoft.com/office/officeart/2005/8/layout/hierarchy6"/>
    <dgm:cxn modelId="{0BC10B2A-BEA7-49A0-A255-0F362EB0DBEF}" type="presParOf" srcId="{BA2A2F68-7C0F-4C1C-8AB1-0E805FDF1AF1}" destId="{0BD5039E-1C8C-4EC0-BCD3-D4D05FCA7B6A}" srcOrd="1" destOrd="0" presId="urn:microsoft.com/office/officeart/2005/8/layout/hierarchy6"/>
    <dgm:cxn modelId="{C758A963-E9D2-4174-B77C-D33531CB4237}" type="presParOf" srcId="{0BD5039E-1C8C-4EC0-BCD3-D4D05FCA7B6A}" destId="{5970B161-32D7-4889-BF1E-8160509BE754}" srcOrd="0" destOrd="0" presId="urn:microsoft.com/office/officeart/2005/8/layout/hierarchy6"/>
    <dgm:cxn modelId="{01C12AAD-7BDD-448B-BBCD-C408F28D1AD8}" type="presParOf" srcId="{0BD5039E-1C8C-4EC0-BCD3-D4D05FCA7B6A}" destId="{3C24C459-4AAA-4B3B-88E7-1524C7ED9E96}" srcOrd="1" destOrd="0" presId="urn:microsoft.com/office/officeart/2005/8/layout/hierarchy6"/>
    <dgm:cxn modelId="{4EF56DF1-52F3-4277-A374-052A43952BD3}" type="presParOf" srcId="{3C24C459-4AAA-4B3B-88E7-1524C7ED9E96}" destId="{2FB47870-0C28-46D4-8AEE-5B9A93B6B89B}" srcOrd="0" destOrd="0" presId="urn:microsoft.com/office/officeart/2005/8/layout/hierarchy6"/>
    <dgm:cxn modelId="{C76587C3-BEE9-4E83-8451-AA079BE6BFA9}" type="presParOf" srcId="{3C24C459-4AAA-4B3B-88E7-1524C7ED9E96}" destId="{302F73AF-CA1D-44CC-9E5A-0889DA9FC0F9}" srcOrd="1" destOrd="0" presId="urn:microsoft.com/office/officeart/2005/8/layout/hierarchy6"/>
    <dgm:cxn modelId="{3441C7D0-A020-475A-BF75-E16F40D9D3A5}" type="presParOf" srcId="{0BD5039E-1C8C-4EC0-BCD3-D4D05FCA7B6A}" destId="{60635958-FABB-462A-BFC1-2BA18809C77B}" srcOrd="2" destOrd="0" presId="urn:microsoft.com/office/officeart/2005/8/layout/hierarchy6"/>
    <dgm:cxn modelId="{06616E5C-17B5-471F-A5DC-0FFA9F077205}" type="presParOf" srcId="{0BD5039E-1C8C-4EC0-BCD3-D4D05FCA7B6A}" destId="{E2A9E3BC-C5DC-448E-B033-6A7B3B44913D}" srcOrd="3" destOrd="0" presId="urn:microsoft.com/office/officeart/2005/8/layout/hierarchy6"/>
    <dgm:cxn modelId="{23DF7048-5999-4DA8-B2F9-27F94F5EF1FF}" type="presParOf" srcId="{E2A9E3BC-C5DC-448E-B033-6A7B3B44913D}" destId="{57665D87-1BD1-4783-8E14-6A30822AA0AB}" srcOrd="0" destOrd="0" presId="urn:microsoft.com/office/officeart/2005/8/layout/hierarchy6"/>
    <dgm:cxn modelId="{B3641F83-B5A1-4384-97BF-DE735D56DF57}" type="presParOf" srcId="{E2A9E3BC-C5DC-448E-B033-6A7B3B44913D}" destId="{A8490A9B-2684-4BBA-8C2A-8F1349A85D76}" srcOrd="1" destOrd="0" presId="urn:microsoft.com/office/officeart/2005/8/layout/hierarchy6"/>
    <dgm:cxn modelId="{EF56C258-77AD-4BD9-A5BA-FB21089E7FC8}" type="presParOf" srcId="{0BD5039E-1C8C-4EC0-BCD3-D4D05FCA7B6A}" destId="{D3057C8B-9383-4092-A25C-545DB4345B02}" srcOrd="4" destOrd="0" presId="urn:microsoft.com/office/officeart/2005/8/layout/hierarchy6"/>
    <dgm:cxn modelId="{AFC07C65-F171-4F66-BA26-B22EEEE1B36E}" type="presParOf" srcId="{0BD5039E-1C8C-4EC0-BCD3-D4D05FCA7B6A}" destId="{71168DC0-CDF3-44A8-B512-07CBD2C14B6B}" srcOrd="5" destOrd="0" presId="urn:microsoft.com/office/officeart/2005/8/layout/hierarchy6"/>
    <dgm:cxn modelId="{78C63D3B-56AB-40A7-9998-0BBE47B53F53}" type="presParOf" srcId="{71168DC0-CDF3-44A8-B512-07CBD2C14B6B}" destId="{4ACBCFDB-75B7-40E6-B872-9BED4C913BE7}" srcOrd="0" destOrd="0" presId="urn:microsoft.com/office/officeart/2005/8/layout/hierarchy6"/>
    <dgm:cxn modelId="{09831989-DE1D-4278-AA94-FA7E345FC025}" type="presParOf" srcId="{71168DC0-CDF3-44A8-B512-07CBD2C14B6B}" destId="{8CC0DE6E-F9F2-4B6D-BE5F-CE3F9475DECE}" srcOrd="1" destOrd="0" presId="urn:microsoft.com/office/officeart/2005/8/layout/hierarchy6"/>
    <dgm:cxn modelId="{F03FBD0A-2C65-49F5-8D0F-C5E8AF834D55}" type="presParOf" srcId="{0BD5039E-1C8C-4EC0-BCD3-D4D05FCA7B6A}" destId="{07F4F386-677F-4F7B-B894-0227BF8E3A5A}" srcOrd="6" destOrd="0" presId="urn:microsoft.com/office/officeart/2005/8/layout/hierarchy6"/>
    <dgm:cxn modelId="{CC3D54F9-ADFF-4CE5-910D-AA6F413A9FD7}" type="presParOf" srcId="{0BD5039E-1C8C-4EC0-BCD3-D4D05FCA7B6A}" destId="{B7729A3E-7739-451A-B1E8-51D1D4C4B651}" srcOrd="7" destOrd="0" presId="urn:microsoft.com/office/officeart/2005/8/layout/hierarchy6"/>
    <dgm:cxn modelId="{E93725DE-D51B-48EE-B7E6-93843EBC351A}" type="presParOf" srcId="{B7729A3E-7739-451A-B1E8-51D1D4C4B651}" destId="{E3D0A120-604F-4D3D-B96C-FC227ABAD4E9}" srcOrd="0" destOrd="0" presId="urn:microsoft.com/office/officeart/2005/8/layout/hierarchy6"/>
    <dgm:cxn modelId="{42CCFB40-A152-473D-9C24-1D61A5EEFEF1}" type="presParOf" srcId="{B7729A3E-7739-451A-B1E8-51D1D4C4B651}" destId="{9CEF94CF-168D-4B48-B57F-2FC94ADD0A0C}" srcOrd="1" destOrd="0" presId="urn:microsoft.com/office/officeart/2005/8/layout/hierarchy6"/>
    <dgm:cxn modelId="{20884C23-DE68-4A85-A513-5007A44514A2}" type="presParOf" srcId="{2D3D9105-CCFF-476B-BF04-C81448BC140C}" destId="{E5955C99-49F1-427E-9E17-1C459383FF90}" srcOrd="16" destOrd="0" presId="urn:microsoft.com/office/officeart/2005/8/layout/hierarchy6"/>
    <dgm:cxn modelId="{D2BC492A-3204-4F43-9C01-58CFFB92A507}" type="presParOf" srcId="{2D3D9105-CCFF-476B-BF04-C81448BC140C}" destId="{07418179-B35A-4826-942D-A58A235FBE10}" srcOrd="17" destOrd="0" presId="urn:microsoft.com/office/officeart/2005/8/layout/hierarchy6"/>
    <dgm:cxn modelId="{9E868430-8FA5-4810-815D-58B38F05A2C1}" type="presParOf" srcId="{07418179-B35A-4826-942D-A58A235FBE10}" destId="{E83DD3CC-B4A4-47F2-9C90-99D0BFC6C2F4}" srcOrd="0" destOrd="0" presId="urn:microsoft.com/office/officeart/2005/8/layout/hierarchy6"/>
    <dgm:cxn modelId="{C9170B18-E0A4-4391-B96A-E5323DFE72E0}" type="presParOf" srcId="{07418179-B35A-4826-942D-A58A235FBE10}" destId="{1BDC82AC-598C-4F2A-B8C5-5B306BD7A207}" srcOrd="1" destOrd="0" presId="urn:microsoft.com/office/officeart/2005/8/layout/hierarchy6"/>
    <dgm:cxn modelId="{09EEAE03-8E5B-4783-9577-98DE3AAB1BE2}" type="presParOf" srcId="{1BDC82AC-598C-4F2A-B8C5-5B306BD7A207}" destId="{E2A1F3E7-0BFA-4DC7-BD0A-2576678C04B7}" srcOrd="0" destOrd="0" presId="urn:microsoft.com/office/officeart/2005/8/layout/hierarchy6"/>
    <dgm:cxn modelId="{A6826436-33E7-470B-981B-A514F3BC307B}" type="presParOf" srcId="{1BDC82AC-598C-4F2A-B8C5-5B306BD7A207}" destId="{545DACF8-06B7-424E-ADF2-E22D8C983A9B}" srcOrd="1" destOrd="0" presId="urn:microsoft.com/office/officeart/2005/8/layout/hierarchy6"/>
    <dgm:cxn modelId="{DC000EF7-F049-48CE-B34F-C43B6509559E}" type="presParOf" srcId="{545DACF8-06B7-424E-ADF2-E22D8C983A9B}" destId="{6A400949-0FB1-4049-BC1E-522BDDE41EA8}" srcOrd="0" destOrd="0" presId="urn:microsoft.com/office/officeart/2005/8/layout/hierarchy6"/>
    <dgm:cxn modelId="{0AE61187-FB6A-4FD8-B543-22E3253A75DB}" type="presParOf" srcId="{545DACF8-06B7-424E-ADF2-E22D8C983A9B}" destId="{1353D884-C7ED-4F8B-9143-538AC8D163D0}" srcOrd="1" destOrd="0" presId="urn:microsoft.com/office/officeart/2005/8/layout/hierarchy6"/>
    <dgm:cxn modelId="{B90BE3D8-98D1-4938-A3EE-029D8A1C0DCE}" type="presParOf" srcId="{1BDC82AC-598C-4F2A-B8C5-5B306BD7A207}" destId="{1B869703-C9B8-4457-8F9A-855A297795BE}" srcOrd="2" destOrd="0" presId="urn:microsoft.com/office/officeart/2005/8/layout/hierarchy6"/>
    <dgm:cxn modelId="{7FE83C99-4559-432C-A75C-4457BB516ED7}" type="presParOf" srcId="{1BDC82AC-598C-4F2A-B8C5-5B306BD7A207}" destId="{143B0235-C9AF-41A3-9BBE-8250A12238B6}" srcOrd="3" destOrd="0" presId="urn:microsoft.com/office/officeart/2005/8/layout/hierarchy6"/>
    <dgm:cxn modelId="{E68AC06B-C9EB-4DC7-A2DF-33215E896D2B}" type="presParOf" srcId="{143B0235-C9AF-41A3-9BBE-8250A12238B6}" destId="{A6D4D461-8464-4C3C-8AE7-3E2533F5D8E5}" srcOrd="0" destOrd="0" presId="urn:microsoft.com/office/officeart/2005/8/layout/hierarchy6"/>
    <dgm:cxn modelId="{5413CC45-959B-4949-A1F7-55B52B9D3881}" type="presParOf" srcId="{143B0235-C9AF-41A3-9BBE-8250A12238B6}" destId="{17AE6177-92C0-48F1-9525-5AB980A8CAF0}" srcOrd="1" destOrd="0" presId="urn:microsoft.com/office/officeart/2005/8/layout/hierarchy6"/>
    <dgm:cxn modelId="{E3A40445-D60C-451C-AE5D-D040A74B6CBF}" type="presParOf" srcId="{315F51F8-BCC0-480C-AAA8-89A8A583260D}" destId="{E49A2A12-352B-4ECE-82E6-B3E930E878DA}" srcOrd="2" destOrd="0" presId="urn:microsoft.com/office/officeart/2005/8/layout/hierarchy6"/>
    <dgm:cxn modelId="{B5EB5238-9B09-47DD-9CBD-E7CA334D829A}" type="presParOf" srcId="{315F51F8-BCC0-480C-AAA8-89A8A583260D}" destId="{D5297FEB-DA7B-4035-AE6E-A657BAA28ECA}" srcOrd="3" destOrd="0" presId="urn:microsoft.com/office/officeart/2005/8/layout/hierarchy6"/>
    <dgm:cxn modelId="{8A6703D4-3C58-43A8-A4DA-AA7CEB422465}" type="presParOf" srcId="{D5297FEB-DA7B-4035-AE6E-A657BAA28ECA}" destId="{5A913C2C-AFFA-4776-9F46-36E8EA0D8943}" srcOrd="0" destOrd="0" presId="urn:microsoft.com/office/officeart/2005/8/layout/hierarchy6"/>
    <dgm:cxn modelId="{4EBEF402-9056-45C3-A60C-C02E9990F096}" type="presParOf" srcId="{D5297FEB-DA7B-4035-AE6E-A657BAA28ECA}" destId="{EB90CA42-8FD0-4FE5-9087-805FB0F7C7ED}" srcOrd="1" destOrd="0" presId="urn:microsoft.com/office/officeart/2005/8/layout/hierarchy6"/>
    <dgm:cxn modelId="{D09DE9A9-0D3B-422C-9897-249954EF5369}" type="presParOf" srcId="{315F51F8-BCC0-480C-AAA8-89A8A583260D}" destId="{77DDC72E-7223-46F0-AFD9-1FA379A090C9}" srcOrd="4" destOrd="0" presId="urn:microsoft.com/office/officeart/2005/8/layout/hierarchy6"/>
    <dgm:cxn modelId="{CC4513E1-2AA3-4AF1-BD89-C8D95FFB124A}" type="presParOf" srcId="{315F51F8-BCC0-480C-AAA8-89A8A583260D}" destId="{4E963D2D-6852-49C6-8594-9C3300AA2F31}" srcOrd="5" destOrd="0" presId="urn:microsoft.com/office/officeart/2005/8/layout/hierarchy6"/>
    <dgm:cxn modelId="{124BEDA0-9553-4860-BB94-5A0F8DFF5A91}" type="presParOf" srcId="{4E963D2D-6852-49C6-8594-9C3300AA2F31}" destId="{89DE72F8-EEB5-4ACD-8EC6-4E0081A61BA0}" srcOrd="0" destOrd="0" presId="urn:microsoft.com/office/officeart/2005/8/layout/hierarchy6"/>
    <dgm:cxn modelId="{E45C7683-1366-4ADF-A403-93D521915F56}" type="presParOf" srcId="{4E963D2D-6852-49C6-8594-9C3300AA2F31}" destId="{8A84E1D4-2F27-4E20-A207-FD03933511FE}" srcOrd="1" destOrd="0" presId="urn:microsoft.com/office/officeart/2005/8/layout/hierarchy6"/>
    <dgm:cxn modelId="{186EEE0A-58B9-4725-BE0A-27745E1C937A}" type="presParOf" srcId="{BE0E412B-DD43-4E6C-AD4F-1382338DF5AD}" destId="{FE904E34-3E77-4C11-87F1-401022C53BA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C88585-BC4A-4D0C-A80C-0084A767CD0B}" type="doc">
      <dgm:prSet loTypeId="urn:microsoft.com/office/officeart/2005/8/layout/hierarchy6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BDB3EAA2-ED0A-4BA0-B5A6-3B2C94A86C3E}">
      <dgm:prSet phldrT="[Texto]"/>
      <dgm:spPr/>
      <dgm:t>
        <a:bodyPr/>
        <a:lstStyle/>
        <a:p>
          <a:r>
            <a:rPr lang="pt-BR" dirty="0" smtClean="0"/>
            <a:t>Conselho de Extensão</a:t>
          </a:r>
          <a:endParaRPr lang="pt-BR" dirty="0"/>
        </a:p>
      </dgm:t>
    </dgm:pt>
    <dgm:pt modelId="{227B4ADA-2243-4682-99EF-F5C9B25EF372}" type="parTrans" cxnId="{170E9E48-26BF-4FE3-B1F9-ACC3B9FDA2DF}">
      <dgm:prSet/>
      <dgm:spPr/>
      <dgm:t>
        <a:bodyPr/>
        <a:lstStyle/>
        <a:p>
          <a:endParaRPr lang="pt-BR"/>
        </a:p>
      </dgm:t>
    </dgm:pt>
    <dgm:pt modelId="{CB33972E-C9FA-49EA-AEDA-EAB346ADC1BD}" type="sibTrans" cxnId="{170E9E48-26BF-4FE3-B1F9-ACC3B9FDA2DF}">
      <dgm:prSet/>
      <dgm:spPr/>
      <dgm:t>
        <a:bodyPr/>
        <a:lstStyle/>
        <a:p>
          <a:endParaRPr lang="pt-BR"/>
        </a:p>
      </dgm:t>
    </dgm:pt>
    <dgm:pt modelId="{0BE82E20-5C3D-42B1-8DF6-DE6549EA8944}">
      <dgm:prSet phldrT="[Texto]"/>
      <dgm:spPr/>
      <dgm:t>
        <a:bodyPr/>
        <a:lstStyle/>
        <a:p>
          <a:r>
            <a:rPr lang="pt-BR" dirty="0" smtClean="0"/>
            <a:t>Centro de Extensão</a:t>
          </a:r>
        </a:p>
        <a:p>
          <a:r>
            <a:rPr lang="pt-BR" dirty="0" smtClean="0"/>
            <a:t>(CENEX)</a:t>
          </a:r>
          <a:endParaRPr lang="pt-BR" dirty="0"/>
        </a:p>
      </dgm:t>
    </dgm:pt>
    <dgm:pt modelId="{7E003EDB-4ADF-4E36-B451-0429F5218F93}" type="parTrans" cxnId="{FE44C275-BC85-4538-A21A-F56C5F756451}">
      <dgm:prSet/>
      <dgm:spPr/>
      <dgm:t>
        <a:bodyPr/>
        <a:lstStyle/>
        <a:p>
          <a:endParaRPr lang="pt-BR"/>
        </a:p>
      </dgm:t>
    </dgm:pt>
    <dgm:pt modelId="{B093DD19-A7D6-4037-B480-8E2F8D9705DC}" type="sibTrans" cxnId="{FE44C275-BC85-4538-A21A-F56C5F756451}">
      <dgm:prSet/>
      <dgm:spPr/>
      <dgm:t>
        <a:bodyPr/>
        <a:lstStyle/>
        <a:p>
          <a:endParaRPr lang="pt-BR"/>
        </a:p>
      </dgm:t>
    </dgm:pt>
    <dgm:pt modelId="{BE0E412B-DD43-4E6C-AD4F-1382338DF5AD}" type="pres">
      <dgm:prSet presAssocID="{1EC88585-BC4A-4D0C-A80C-0084A767CD0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1E07AC2-B9ED-4649-81FA-E6E382251374}" type="pres">
      <dgm:prSet presAssocID="{1EC88585-BC4A-4D0C-A80C-0084A767CD0B}" presName="hierFlow" presStyleCnt="0"/>
      <dgm:spPr/>
    </dgm:pt>
    <dgm:pt modelId="{7F030519-3AEB-42C8-B1FA-EBCFB78F9BD5}" type="pres">
      <dgm:prSet presAssocID="{1EC88585-BC4A-4D0C-A80C-0084A767CD0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E6D58A7-9FCE-41AA-831D-C74CA8CB029E}" type="pres">
      <dgm:prSet presAssocID="{BDB3EAA2-ED0A-4BA0-B5A6-3B2C94A86C3E}" presName="Name14" presStyleCnt="0"/>
      <dgm:spPr/>
    </dgm:pt>
    <dgm:pt modelId="{864B8C4A-33B1-4A45-AACC-10A390B6ADE3}" type="pres">
      <dgm:prSet presAssocID="{BDB3EAA2-ED0A-4BA0-B5A6-3B2C94A86C3E}" presName="level1Shape" presStyleLbl="node0" presStyleIdx="0" presStyleCnt="1" custScaleX="49114" custScaleY="254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15F51F8-BCC0-480C-AAA8-89A8A583260D}" type="pres">
      <dgm:prSet presAssocID="{BDB3EAA2-ED0A-4BA0-B5A6-3B2C94A86C3E}" presName="hierChild2" presStyleCnt="0"/>
      <dgm:spPr/>
    </dgm:pt>
    <dgm:pt modelId="{5181DA13-E0B5-4F2A-BE36-E8E93971ACE1}" type="pres">
      <dgm:prSet presAssocID="{7E003EDB-4ADF-4E36-B451-0429F5218F93}" presName="Name19" presStyleLbl="parChTrans1D2" presStyleIdx="0" presStyleCnt="1"/>
      <dgm:spPr/>
      <dgm:t>
        <a:bodyPr/>
        <a:lstStyle/>
        <a:p>
          <a:endParaRPr lang="pt-BR"/>
        </a:p>
      </dgm:t>
    </dgm:pt>
    <dgm:pt modelId="{12B25FB0-E705-4AAD-A183-30795D47F856}" type="pres">
      <dgm:prSet presAssocID="{0BE82E20-5C3D-42B1-8DF6-DE6549EA8944}" presName="Name21" presStyleCnt="0"/>
      <dgm:spPr/>
    </dgm:pt>
    <dgm:pt modelId="{E95DDBE6-4893-4CD6-8C63-BABDC3091226}" type="pres">
      <dgm:prSet presAssocID="{0BE82E20-5C3D-42B1-8DF6-DE6549EA8944}" presName="level2Shape" presStyleLbl="node2" presStyleIdx="0" presStyleCnt="1" custScaleX="39291" custScaleY="25400"/>
      <dgm:spPr/>
      <dgm:t>
        <a:bodyPr/>
        <a:lstStyle/>
        <a:p>
          <a:endParaRPr lang="pt-BR"/>
        </a:p>
      </dgm:t>
    </dgm:pt>
    <dgm:pt modelId="{2D3D9105-CCFF-476B-BF04-C81448BC140C}" type="pres">
      <dgm:prSet presAssocID="{0BE82E20-5C3D-42B1-8DF6-DE6549EA8944}" presName="hierChild3" presStyleCnt="0"/>
      <dgm:spPr/>
    </dgm:pt>
    <dgm:pt modelId="{FE904E34-3E77-4C11-87F1-401022C53BA0}" type="pres">
      <dgm:prSet presAssocID="{1EC88585-BC4A-4D0C-A80C-0084A767CD0B}" presName="bgShapesFlow" presStyleCnt="0"/>
      <dgm:spPr/>
    </dgm:pt>
  </dgm:ptLst>
  <dgm:cxnLst>
    <dgm:cxn modelId="{170E9E48-26BF-4FE3-B1F9-ACC3B9FDA2DF}" srcId="{1EC88585-BC4A-4D0C-A80C-0084A767CD0B}" destId="{BDB3EAA2-ED0A-4BA0-B5A6-3B2C94A86C3E}" srcOrd="0" destOrd="0" parTransId="{227B4ADA-2243-4682-99EF-F5C9B25EF372}" sibTransId="{CB33972E-C9FA-49EA-AEDA-EAB346ADC1BD}"/>
    <dgm:cxn modelId="{8D4C2EBA-FA48-45B8-9F07-0D394C22C9DD}" type="presOf" srcId="{0BE82E20-5C3D-42B1-8DF6-DE6549EA8944}" destId="{E95DDBE6-4893-4CD6-8C63-BABDC3091226}" srcOrd="0" destOrd="0" presId="urn:microsoft.com/office/officeart/2005/8/layout/hierarchy6"/>
    <dgm:cxn modelId="{4A4A9FAA-AF5A-4D78-8887-B5E9BDE177C9}" type="presOf" srcId="{BDB3EAA2-ED0A-4BA0-B5A6-3B2C94A86C3E}" destId="{864B8C4A-33B1-4A45-AACC-10A390B6ADE3}" srcOrd="0" destOrd="0" presId="urn:microsoft.com/office/officeart/2005/8/layout/hierarchy6"/>
    <dgm:cxn modelId="{8871BE8D-65A6-468A-B0EC-E93B07FC7947}" type="presOf" srcId="{1EC88585-BC4A-4D0C-A80C-0084A767CD0B}" destId="{BE0E412B-DD43-4E6C-AD4F-1382338DF5AD}" srcOrd="0" destOrd="0" presId="urn:microsoft.com/office/officeart/2005/8/layout/hierarchy6"/>
    <dgm:cxn modelId="{FE44C275-BC85-4538-A21A-F56C5F756451}" srcId="{BDB3EAA2-ED0A-4BA0-B5A6-3B2C94A86C3E}" destId="{0BE82E20-5C3D-42B1-8DF6-DE6549EA8944}" srcOrd="0" destOrd="0" parTransId="{7E003EDB-4ADF-4E36-B451-0429F5218F93}" sibTransId="{B093DD19-A7D6-4037-B480-8E2F8D9705DC}"/>
    <dgm:cxn modelId="{01C9BF8C-C719-4138-AACD-3C2A692089D4}" type="presOf" srcId="{7E003EDB-4ADF-4E36-B451-0429F5218F93}" destId="{5181DA13-E0B5-4F2A-BE36-E8E93971ACE1}" srcOrd="0" destOrd="0" presId="urn:microsoft.com/office/officeart/2005/8/layout/hierarchy6"/>
    <dgm:cxn modelId="{F1DAC2A8-F591-4E83-9C7A-DCD27D49C301}" type="presParOf" srcId="{BE0E412B-DD43-4E6C-AD4F-1382338DF5AD}" destId="{41E07AC2-B9ED-4649-81FA-E6E382251374}" srcOrd="0" destOrd="0" presId="urn:microsoft.com/office/officeart/2005/8/layout/hierarchy6"/>
    <dgm:cxn modelId="{3BC3E322-7C70-4058-86AA-8B6CD8E733C7}" type="presParOf" srcId="{41E07AC2-B9ED-4649-81FA-E6E382251374}" destId="{7F030519-3AEB-42C8-B1FA-EBCFB78F9BD5}" srcOrd="0" destOrd="0" presId="urn:microsoft.com/office/officeart/2005/8/layout/hierarchy6"/>
    <dgm:cxn modelId="{CC4C7052-6FC9-481D-A300-FBE5B8536C94}" type="presParOf" srcId="{7F030519-3AEB-42C8-B1FA-EBCFB78F9BD5}" destId="{7E6D58A7-9FCE-41AA-831D-C74CA8CB029E}" srcOrd="0" destOrd="0" presId="urn:microsoft.com/office/officeart/2005/8/layout/hierarchy6"/>
    <dgm:cxn modelId="{A1E77E3A-AC73-49E7-97F6-FA638A6BC9F9}" type="presParOf" srcId="{7E6D58A7-9FCE-41AA-831D-C74CA8CB029E}" destId="{864B8C4A-33B1-4A45-AACC-10A390B6ADE3}" srcOrd="0" destOrd="0" presId="urn:microsoft.com/office/officeart/2005/8/layout/hierarchy6"/>
    <dgm:cxn modelId="{6DF10510-3561-4C74-8706-E95B109FEEBB}" type="presParOf" srcId="{7E6D58A7-9FCE-41AA-831D-C74CA8CB029E}" destId="{315F51F8-BCC0-480C-AAA8-89A8A583260D}" srcOrd="1" destOrd="0" presId="urn:microsoft.com/office/officeart/2005/8/layout/hierarchy6"/>
    <dgm:cxn modelId="{556119FD-9F14-4473-8204-E6E7B469E086}" type="presParOf" srcId="{315F51F8-BCC0-480C-AAA8-89A8A583260D}" destId="{5181DA13-E0B5-4F2A-BE36-E8E93971ACE1}" srcOrd="0" destOrd="0" presId="urn:microsoft.com/office/officeart/2005/8/layout/hierarchy6"/>
    <dgm:cxn modelId="{C03BA78F-28B5-41DE-BF7E-15CD89788938}" type="presParOf" srcId="{315F51F8-BCC0-480C-AAA8-89A8A583260D}" destId="{12B25FB0-E705-4AAD-A183-30795D47F856}" srcOrd="1" destOrd="0" presId="urn:microsoft.com/office/officeart/2005/8/layout/hierarchy6"/>
    <dgm:cxn modelId="{59F4F854-B9A9-4111-95FF-05CE7F46B5F9}" type="presParOf" srcId="{12B25FB0-E705-4AAD-A183-30795D47F856}" destId="{E95DDBE6-4893-4CD6-8C63-BABDC3091226}" srcOrd="0" destOrd="0" presId="urn:microsoft.com/office/officeart/2005/8/layout/hierarchy6"/>
    <dgm:cxn modelId="{55D48FD5-130F-494B-9A97-025B2416CD56}" type="presParOf" srcId="{12B25FB0-E705-4AAD-A183-30795D47F856}" destId="{2D3D9105-CCFF-476B-BF04-C81448BC140C}" srcOrd="1" destOrd="0" presId="urn:microsoft.com/office/officeart/2005/8/layout/hierarchy6"/>
    <dgm:cxn modelId="{B7E0F000-E144-42A0-A38F-0A1900CB50D0}" type="presParOf" srcId="{BE0E412B-DD43-4E6C-AD4F-1382338DF5AD}" destId="{FE904E34-3E77-4C11-87F1-401022C53BA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B8C4A-33B1-4A45-AACC-10A390B6ADE3}">
      <dsp:nvSpPr>
        <dsp:cNvPr id="0" name=""/>
        <dsp:cNvSpPr/>
      </dsp:nvSpPr>
      <dsp:spPr>
        <a:xfrm>
          <a:off x="2047867" y="3586"/>
          <a:ext cx="2000264" cy="11072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Coordenador de Ensino e Pesquisa</a:t>
          </a:r>
          <a:endParaRPr lang="pt-BR" sz="1600" kern="1200" dirty="0"/>
        </a:p>
      </dsp:txBody>
      <dsp:txXfrm>
        <a:off x="2080298" y="36017"/>
        <a:ext cx="1935402" cy="1042419"/>
      </dsp:txXfrm>
    </dsp:sp>
    <dsp:sp modelId="{5181DA13-E0B5-4F2A-BE36-E8E93971ACE1}">
      <dsp:nvSpPr>
        <dsp:cNvPr id="0" name=""/>
        <dsp:cNvSpPr/>
      </dsp:nvSpPr>
      <dsp:spPr>
        <a:xfrm>
          <a:off x="3002280" y="1110867"/>
          <a:ext cx="91440" cy="4429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91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DDBE6-4893-4CD6-8C63-BABDC3091226}">
      <dsp:nvSpPr>
        <dsp:cNvPr id="0" name=""/>
        <dsp:cNvSpPr/>
      </dsp:nvSpPr>
      <dsp:spPr>
        <a:xfrm>
          <a:off x="2047867" y="1553780"/>
          <a:ext cx="2000264" cy="11072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err="1" smtClean="0"/>
            <a:t>Subcoordenador</a:t>
          </a:r>
          <a:r>
            <a:rPr lang="pt-BR" sz="1600" kern="1200" dirty="0" smtClean="0"/>
            <a:t> de Ensino e Pesquisa</a:t>
          </a:r>
          <a:endParaRPr lang="pt-BR" sz="1600" kern="1200" dirty="0"/>
        </a:p>
      </dsp:txBody>
      <dsp:txXfrm>
        <a:off x="2080298" y="1586211"/>
        <a:ext cx="1935402" cy="1042419"/>
      </dsp:txXfrm>
    </dsp:sp>
    <dsp:sp modelId="{189EF1B1-EA62-4CFA-A830-C129BC4AD922}">
      <dsp:nvSpPr>
        <dsp:cNvPr id="0" name=""/>
        <dsp:cNvSpPr/>
      </dsp:nvSpPr>
      <dsp:spPr>
        <a:xfrm>
          <a:off x="888801" y="2661061"/>
          <a:ext cx="2159198" cy="442912"/>
        </a:xfrm>
        <a:custGeom>
          <a:avLst/>
          <a:gdLst/>
          <a:ahLst/>
          <a:cxnLst/>
          <a:rect l="0" t="0" r="0" b="0"/>
          <a:pathLst>
            <a:path>
              <a:moveTo>
                <a:pt x="2159198" y="0"/>
              </a:moveTo>
              <a:lnTo>
                <a:pt x="2159198" y="221456"/>
              </a:lnTo>
              <a:lnTo>
                <a:pt x="0" y="221456"/>
              </a:lnTo>
              <a:lnTo>
                <a:pt x="0" y="44291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E63F0-2E3D-4BF4-BD72-BA07A3223574}">
      <dsp:nvSpPr>
        <dsp:cNvPr id="0" name=""/>
        <dsp:cNvSpPr/>
      </dsp:nvSpPr>
      <dsp:spPr>
        <a:xfrm>
          <a:off x="58340" y="3103974"/>
          <a:ext cx="1660921" cy="11072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Núcleo de Assessoramento à Pesquisa (</a:t>
          </a:r>
          <a:r>
            <a:rPr lang="pt-BR" sz="1600" kern="1200" dirty="0" err="1" smtClean="0"/>
            <a:t>NAPq</a:t>
          </a:r>
          <a:r>
            <a:rPr lang="pt-BR" sz="1600" kern="1200" dirty="0" smtClean="0"/>
            <a:t>)</a:t>
          </a:r>
          <a:endParaRPr lang="pt-BR" sz="1600" kern="1200" dirty="0"/>
        </a:p>
      </dsp:txBody>
      <dsp:txXfrm>
        <a:off x="90771" y="3136405"/>
        <a:ext cx="1596059" cy="1042419"/>
      </dsp:txXfrm>
    </dsp:sp>
    <dsp:sp modelId="{0A2927BA-1328-402B-B423-F7ECC175501F}">
      <dsp:nvSpPr>
        <dsp:cNvPr id="0" name=""/>
        <dsp:cNvSpPr/>
      </dsp:nvSpPr>
      <dsp:spPr>
        <a:xfrm>
          <a:off x="3002280" y="2661061"/>
          <a:ext cx="91440" cy="4429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91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1F47C-7FBF-4406-AA04-1C1504C29D3D}">
      <dsp:nvSpPr>
        <dsp:cNvPr id="0" name=""/>
        <dsp:cNvSpPr/>
      </dsp:nvSpPr>
      <dsp:spPr>
        <a:xfrm>
          <a:off x="2217539" y="3103974"/>
          <a:ext cx="1660921" cy="11072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Assessoria de Gestão Acadêmica (AGA)</a:t>
          </a:r>
          <a:endParaRPr lang="pt-BR" sz="1600" kern="1200" dirty="0"/>
        </a:p>
      </dsp:txBody>
      <dsp:txXfrm>
        <a:off x="2249970" y="3136405"/>
        <a:ext cx="1596059" cy="1042419"/>
      </dsp:txXfrm>
    </dsp:sp>
    <dsp:sp modelId="{D763FC16-032E-40A1-810E-1B4E6759358F}">
      <dsp:nvSpPr>
        <dsp:cNvPr id="0" name=""/>
        <dsp:cNvSpPr/>
      </dsp:nvSpPr>
      <dsp:spPr>
        <a:xfrm>
          <a:off x="3048000" y="2661061"/>
          <a:ext cx="2159198" cy="442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456"/>
              </a:lnTo>
              <a:lnTo>
                <a:pt x="2159198" y="221456"/>
              </a:lnTo>
              <a:lnTo>
                <a:pt x="2159198" y="44291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8F6450-9558-45A3-8D8F-77AE1720FE3F}">
      <dsp:nvSpPr>
        <dsp:cNvPr id="0" name=""/>
        <dsp:cNvSpPr/>
      </dsp:nvSpPr>
      <dsp:spPr>
        <a:xfrm>
          <a:off x="4376737" y="3103974"/>
          <a:ext cx="1660921" cy="11072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Setor de Estágio</a:t>
          </a:r>
          <a:endParaRPr lang="pt-BR" sz="1600" kern="1200" dirty="0"/>
        </a:p>
      </dsp:txBody>
      <dsp:txXfrm>
        <a:off x="4409168" y="3136405"/>
        <a:ext cx="1596059" cy="10424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B8C4A-33B1-4A45-AACC-10A390B6ADE3}">
      <dsp:nvSpPr>
        <dsp:cNvPr id="0" name=""/>
        <dsp:cNvSpPr/>
      </dsp:nvSpPr>
      <dsp:spPr>
        <a:xfrm>
          <a:off x="2476491" y="558182"/>
          <a:ext cx="1738354" cy="909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Coordenador de Recursos Humanos</a:t>
          </a:r>
          <a:endParaRPr lang="pt-BR" sz="1300" kern="1200" dirty="0"/>
        </a:p>
      </dsp:txBody>
      <dsp:txXfrm>
        <a:off x="2503126" y="584817"/>
        <a:ext cx="1685084" cy="856115"/>
      </dsp:txXfrm>
    </dsp:sp>
    <dsp:sp modelId="{5181DA13-E0B5-4F2A-BE36-E8E93971ACE1}">
      <dsp:nvSpPr>
        <dsp:cNvPr id="0" name=""/>
        <dsp:cNvSpPr/>
      </dsp:nvSpPr>
      <dsp:spPr>
        <a:xfrm>
          <a:off x="3299949" y="1467568"/>
          <a:ext cx="91440" cy="3637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7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DDBE6-4893-4CD6-8C63-BABDC3091226}">
      <dsp:nvSpPr>
        <dsp:cNvPr id="0" name=""/>
        <dsp:cNvSpPr/>
      </dsp:nvSpPr>
      <dsp:spPr>
        <a:xfrm>
          <a:off x="2476491" y="1831323"/>
          <a:ext cx="1738354" cy="909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err="1" smtClean="0"/>
            <a:t>Subcoordenador</a:t>
          </a:r>
          <a:r>
            <a:rPr lang="pt-BR" sz="1300" kern="1200" dirty="0" smtClean="0"/>
            <a:t> de Recursos Humanos</a:t>
          </a:r>
          <a:endParaRPr lang="pt-BR" sz="1300" kern="1200" dirty="0"/>
        </a:p>
      </dsp:txBody>
      <dsp:txXfrm>
        <a:off x="2503126" y="1857958"/>
        <a:ext cx="1685084" cy="856115"/>
      </dsp:txXfrm>
    </dsp:sp>
    <dsp:sp modelId="{189EF1B1-EA62-4CFA-A830-C129BC4AD922}">
      <dsp:nvSpPr>
        <dsp:cNvPr id="0" name=""/>
        <dsp:cNvSpPr/>
      </dsp:nvSpPr>
      <dsp:spPr>
        <a:xfrm>
          <a:off x="685715" y="2740708"/>
          <a:ext cx="2659953" cy="363754"/>
        </a:xfrm>
        <a:custGeom>
          <a:avLst/>
          <a:gdLst/>
          <a:ahLst/>
          <a:cxnLst/>
          <a:rect l="0" t="0" r="0" b="0"/>
          <a:pathLst>
            <a:path>
              <a:moveTo>
                <a:pt x="2659953" y="0"/>
              </a:moveTo>
              <a:lnTo>
                <a:pt x="2659953" y="181877"/>
              </a:lnTo>
              <a:lnTo>
                <a:pt x="0" y="181877"/>
              </a:lnTo>
              <a:lnTo>
                <a:pt x="0" y="3637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E63F0-2E3D-4BF4-BD72-BA07A3223574}">
      <dsp:nvSpPr>
        <dsp:cNvPr id="0" name=""/>
        <dsp:cNvSpPr/>
      </dsp:nvSpPr>
      <dsp:spPr>
        <a:xfrm>
          <a:off x="3675" y="3104463"/>
          <a:ext cx="1364078" cy="909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Seção de Recursos Humanos</a:t>
          </a:r>
          <a:endParaRPr lang="pt-BR" sz="1300" kern="1200" dirty="0"/>
        </a:p>
      </dsp:txBody>
      <dsp:txXfrm>
        <a:off x="30310" y="3131098"/>
        <a:ext cx="1310808" cy="856115"/>
      </dsp:txXfrm>
    </dsp:sp>
    <dsp:sp modelId="{0A2927BA-1328-402B-B423-F7ECC175501F}">
      <dsp:nvSpPr>
        <dsp:cNvPr id="0" name=""/>
        <dsp:cNvSpPr/>
      </dsp:nvSpPr>
      <dsp:spPr>
        <a:xfrm>
          <a:off x="2459017" y="2740708"/>
          <a:ext cx="886651" cy="363754"/>
        </a:xfrm>
        <a:custGeom>
          <a:avLst/>
          <a:gdLst/>
          <a:ahLst/>
          <a:cxnLst/>
          <a:rect l="0" t="0" r="0" b="0"/>
          <a:pathLst>
            <a:path>
              <a:moveTo>
                <a:pt x="886651" y="0"/>
              </a:moveTo>
              <a:lnTo>
                <a:pt x="886651" y="181877"/>
              </a:lnTo>
              <a:lnTo>
                <a:pt x="0" y="181877"/>
              </a:lnTo>
              <a:lnTo>
                <a:pt x="0" y="3637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1F47C-7FBF-4406-AA04-1C1504C29D3D}">
      <dsp:nvSpPr>
        <dsp:cNvPr id="0" name=""/>
        <dsp:cNvSpPr/>
      </dsp:nvSpPr>
      <dsp:spPr>
        <a:xfrm>
          <a:off x="1776978" y="3104463"/>
          <a:ext cx="1364078" cy="909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Seção de Pessoal</a:t>
          </a:r>
          <a:endParaRPr lang="pt-BR" sz="1300" kern="1200" dirty="0"/>
        </a:p>
      </dsp:txBody>
      <dsp:txXfrm>
        <a:off x="1803613" y="3131098"/>
        <a:ext cx="1310808" cy="856115"/>
      </dsp:txXfrm>
    </dsp:sp>
    <dsp:sp modelId="{D763FC16-032E-40A1-810E-1B4E6759358F}">
      <dsp:nvSpPr>
        <dsp:cNvPr id="0" name=""/>
        <dsp:cNvSpPr/>
      </dsp:nvSpPr>
      <dsp:spPr>
        <a:xfrm>
          <a:off x="3345669" y="2740708"/>
          <a:ext cx="886651" cy="363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877"/>
              </a:lnTo>
              <a:lnTo>
                <a:pt x="886651" y="181877"/>
              </a:lnTo>
              <a:lnTo>
                <a:pt x="886651" y="3637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8F6450-9558-45A3-8D8F-77AE1720FE3F}">
      <dsp:nvSpPr>
        <dsp:cNvPr id="0" name=""/>
        <dsp:cNvSpPr/>
      </dsp:nvSpPr>
      <dsp:spPr>
        <a:xfrm>
          <a:off x="3550280" y="3104463"/>
          <a:ext cx="1364078" cy="909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Seção de Psicologia e Assistência Social</a:t>
          </a:r>
          <a:endParaRPr lang="pt-BR" sz="1300" kern="1200" dirty="0"/>
        </a:p>
      </dsp:txBody>
      <dsp:txXfrm>
        <a:off x="3576915" y="3131098"/>
        <a:ext cx="1310808" cy="856115"/>
      </dsp:txXfrm>
    </dsp:sp>
    <dsp:sp modelId="{66C3311E-D1FC-4433-8799-E8040AA35E9A}">
      <dsp:nvSpPr>
        <dsp:cNvPr id="0" name=""/>
        <dsp:cNvSpPr/>
      </dsp:nvSpPr>
      <dsp:spPr>
        <a:xfrm>
          <a:off x="3345669" y="2740708"/>
          <a:ext cx="2659953" cy="363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877"/>
              </a:lnTo>
              <a:lnTo>
                <a:pt x="2659953" y="181877"/>
              </a:lnTo>
              <a:lnTo>
                <a:pt x="2659953" y="3637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FD7F7A-8479-4924-9615-D22DB16442BE}">
      <dsp:nvSpPr>
        <dsp:cNvPr id="0" name=""/>
        <dsp:cNvSpPr/>
      </dsp:nvSpPr>
      <dsp:spPr>
        <a:xfrm>
          <a:off x="5323583" y="3104463"/>
          <a:ext cx="1364078" cy="909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Seção de Saúde do Trabalhador</a:t>
          </a:r>
          <a:endParaRPr lang="pt-BR" sz="1300" kern="1200" dirty="0"/>
        </a:p>
      </dsp:txBody>
      <dsp:txXfrm>
        <a:off x="5350218" y="3131098"/>
        <a:ext cx="1310808" cy="8561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B8C4A-33B1-4A45-AACC-10A390B6ADE3}">
      <dsp:nvSpPr>
        <dsp:cNvPr id="0" name=""/>
        <dsp:cNvSpPr/>
      </dsp:nvSpPr>
      <dsp:spPr>
        <a:xfrm>
          <a:off x="4204450" y="1294562"/>
          <a:ext cx="868829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Coordenador de Planejamento e </a:t>
          </a:r>
          <a:r>
            <a:rPr lang="pt-BR" sz="700" kern="1200" dirty="0" err="1" smtClean="0"/>
            <a:t>Infraestrutura</a:t>
          </a:r>
          <a:endParaRPr lang="pt-BR" sz="700" kern="1200" dirty="0"/>
        </a:p>
      </dsp:txBody>
      <dsp:txXfrm>
        <a:off x="4216347" y="1306459"/>
        <a:ext cx="845035" cy="382399"/>
      </dsp:txXfrm>
    </dsp:sp>
    <dsp:sp modelId="{5181DA13-E0B5-4F2A-BE36-E8E93971ACE1}">
      <dsp:nvSpPr>
        <dsp:cNvPr id="0" name=""/>
        <dsp:cNvSpPr/>
      </dsp:nvSpPr>
      <dsp:spPr>
        <a:xfrm>
          <a:off x="3098710" y="1700756"/>
          <a:ext cx="1540155" cy="704518"/>
        </a:xfrm>
        <a:custGeom>
          <a:avLst/>
          <a:gdLst/>
          <a:ahLst/>
          <a:cxnLst/>
          <a:rect l="0" t="0" r="0" b="0"/>
          <a:pathLst>
            <a:path>
              <a:moveTo>
                <a:pt x="1540155" y="0"/>
              </a:moveTo>
              <a:lnTo>
                <a:pt x="1540155" y="352259"/>
              </a:lnTo>
              <a:lnTo>
                <a:pt x="0" y="352259"/>
              </a:lnTo>
              <a:lnTo>
                <a:pt x="0" y="70451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DDBE6-4893-4CD6-8C63-BABDC3091226}">
      <dsp:nvSpPr>
        <dsp:cNvPr id="0" name=""/>
        <dsp:cNvSpPr/>
      </dsp:nvSpPr>
      <dsp:spPr>
        <a:xfrm>
          <a:off x="2664295" y="2405274"/>
          <a:ext cx="868829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err="1" smtClean="0"/>
            <a:t>Subcoordenador</a:t>
          </a:r>
          <a:r>
            <a:rPr lang="pt-BR" sz="700" kern="1200" dirty="0" smtClean="0"/>
            <a:t> de Planejamento e </a:t>
          </a:r>
          <a:r>
            <a:rPr lang="pt-BR" sz="700" kern="1200" dirty="0" err="1" smtClean="0"/>
            <a:t>Infraestrutura</a:t>
          </a:r>
          <a:endParaRPr lang="pt-BR" sz="700" kern="1200" dirty="0"/>
        </a:p>
      </dsp:txBody>
      <dsp:txXfrm>
        <a:off x="2676192" y="2417171"/>
        <a:ext cx="845035" cy="382399"/>
      </dsp:txXfrm>
    </dsp:sp>
    <dsp:sp modelId="{189EF1B1-EA62-4CFA-A830-C129BC4AD922}">
      <dsp:nvSpPr>
        <dsp:cNvPr id="0" name=""/>
        <dsp:cNvSpPr/>
      </dsp:nvSpPr>
      <dsp:spPr>
        <a:xfrm>
          <a:off x="715611" y="2811468"/>
          <a:ext cx="2383099" cy="1086470"/>
        </a:xfrm>
        <a:custGeom>
          <a:avLst/>
          <a:gdLst/>
          <a:ahLst/>
          <a:cxnLst/>
          <a:rect l="0" t="0" r="0" b="0"/>
          <a:pathLst>
            <a:path>
              <a:moveTo>
                <a:pt x="2383099" y="0"/>
              </a:moveTo>
              <a:lnTo>
                <a:pt x="2383099" y="543235"/>
              </a:lnTo>
              <a:lnTo>
                <a:pt x="0" y="543235"/>
              </a:lnTo>
              <a:lnTo>
                <a:pt x="0" y="10864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E63F0-2E3D-4BF4-BD72-BA07A3223574}">
      <dsp:nvSpPr>
        <dsp:cNvPr id="0" name=""/>
        <dsp:cNvSpPr/>
      </dsp:nvSpPr>
      <dsp:spPr>
        <a:xfrm>
          <a:off x="410966" y="3897938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Contabilidade e Finanças</a:t>
          </a:r>
          <a:endParaRPr lang="pt-BR" sz="700" kern="1200" dirty="0"/>
        </a:p>
      </dsp:txBody>
      <dsp:txXfrm>
        <a:off x="422863" y="3909835"/>
        <a:ext cx="585496" cy="382399"/>
      </dsp:txXfrm>
    </dsp:sp>
    <dsp:sp modelId="{0A2927BA-1328-402B-B423-F7ECC175501F}">
      <dsp:nvSpPr>
        <dsp:cNvPr id="0" name=""/>
        <dsp:cNvSpPr/>
      </dsp:nvSpPr>
      <dsp:spPr>
        <a:xfrm>
          <a:off x="1459433" y="2811468"/>
          <a:ext cx="1639277" cy="1086470"/>
        </a:xfrm>
        <a:custGeom>
          <a:avLst/>
          <a:gdLst/>
          <a:ahLst/>
          <a:cxnLst/>
          <a:rect l="0" t="0" r="0" b="0"/>
          <a:pathLst>
            <a:path>
              <a:moveTo>
                <a:pt x="1639277" y="0"/>
              </a:moveTo>
              <a:lnTo>
                <a:pt x="1639277" y="543235"/>
              </a:lnTo>
              <a:lnTo>
                <a:pt x="0" y="543235"/>
              </a:lnTo>
              <a:lnTo>
                <a:pt x="0" y="10864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1F47C-7FBF-4406-AA04-1C1504C29D3D}">
      <dsp:nvSpPr>
        <dsp:cNvPr id="0" name=""/>
        <dsp:cNvSpPr/>
      </dsp:nvSpPr>
      <dsp:spPr>
        <a:xfrm>
          <a:off x="1154788" y="3897938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Patrimônio</a:t>
          </a:r>
          <a:endParaRPr lang="pt-BR" sz="700" kern="1200" dirty="0"/>
        </a:p>
      </dsp:txBody>
      <dsp:txXfrm>
        <a:off x="1166685" y="3909835"/>
        <a:ext cx="585496" cy="382399"/>
      </dsp:txXfrm>
    </dsp:sp>
    <dsp:sp modelId="{D763FC16-032E-40A1-810E-1B4E6759358F}">
      <dsp:nvSpPr>
        <dsp:cNvPr id="0" name=""/>
        <dsp:cNvSpPr/>
      </dsp:nvSpPr>
      <dsp:spPr>
        <a:xfrm>
          <a:off x="2947076" y="2811468"/>
          <a:ext cx="151634" cy="1086470"/>
        </a:xfrm>
        <a:custGeom>
          <a:avLst/>
          <a:gdLst/>
          <a:ahLst/>
          <a:cxnLst/>
          <a:rect l="0" t="0" r="0" b="0"/>
          <a:pathLst>
            <a:path>
              <a:moveTo>
                <a:pt x="151634" y="0"/>
              </a:moveTo>
              <a:lnTo>
                <a:pt x="151634" y="543235"/>
              </a:lnTo>
              <a:lnTo>
                <a:pt x="0" y="543235"/>
              </a:lnTo>
              <a:lnTo>
                <a:pt x="0" y="10864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8F6450-9558-45A3-8D8F-77AE1720FE3F}">
      <dsp:nvSpPr>
        <dsp:cNvPr id="0" name=""/>
        <dsp:cNvSpPr/>
      </dsp:nvSpPr>
      <dsp:spPr>
        <a:xfrm>
          <a:off x="2642431" y="3897938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Compras</a:t>
          </a:r>
          <a:endParaRPr lang="pt-BR" sz="700" kern="1200" dirty="0"/>
        </a:p>
      </dsp:txBody>
      <dsp:txXfrm>
        <a:off x="2654328" y="3909835"/>
        <a:ext cx="585496" cy="382399"/>
      </dsp:txXfrm>
    </dsp:sp>
    <dsp:sp modelId="{66C3311E-D1FC-4433-8799-E8040AA35E9A}">
      <dsp:nvSpPr>
        <dsp:cNvPr id="0" name=""/>
        <dsp:cNvSpPr/>
      </dsp:nvSpPr>
      <dsp:spPr>
        <a:xfrm>
          <a:off x="3098710" y="2811468"/>
          <a:ext cx="592187" cy="1086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235"/>
              </a:lnTo>
              <a:lnTo>
                <a:pt x="592187" y="543235"/>
              </a:lnTo>
              <a:lnTo>
                <a:pt x="592187" y="10864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FD7F7A-8479-4924-9615-D22DB16442BE}">
      <dsp:nvSpPr>
        <dsp:cNvPr id="0" name=""/>
        <dsp:cNvSpPr/>
      </dsp:nvSpPr>
      <dsp:spPr>
        <a:xfrm>
          <a:off x="3386253" y="3897938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Informática</a:t>
          </a:r>
          <a:endParaRPr lang="pt-BR" sz="700" kern="1200" dirty="0"/>
        </a:p>
      </dsp:txBody>
      <dsp:txXfrm>
        <a:off x="3398150" y="3909835"/>
        <a:ext cx="585496" cy="382399"/>
      </dsp:txXfrm>
    </dsp:sp>
    <dsp:sp modelId="{BB084B4A-C70D-409B-B166-9F61ECA7F782}">
      <dsp:nvSpPr>
        <dsp:cNvPr id="0" name=""/>
        <dsp:cNvSpPr/>
      </dsp:nvSpPr>
      <dsp:spPr>
        <a:xfrm>
          <a:off x="3098710" y="2811468"/>
          <a:ext cx="2005442" cy="1086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235"/>
              </a:lnTo>
              <a:lnTo>
                <a:pt x="2005442" y="543235"/>
              </a:lnTo>
              <a:lnTo>
                <a:pt x="2005442" y="10864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021BBF-0EAE-4C43-B65F-8AED23304B69}">
      <dsp:nvSpPr>
        <dsp:cNvPr id="0" name=""/>
        <dsp:cNvSpPr/>
      </dsp:nvSpPr>
      <dsp:spPr>
        <a:xfrm>
          <a:off x="4799508" y="3897938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Reprografia</a:t>
          </a:r>
          <a:endParaRPr lang="pt-BR" sz="700" kern="1200" dirty="0"/>
        </a:p>
      </dsp:txBody>
      <dsp:txXfrm>
        <a:off x="4811405" y="3909835"/>
        <a:ext cx="585496" cy="382399"/>
      </dsp:txXfrm>
    </dsp:sp>
    <dsp:sp modelId="{981B8BAE-27D3-4FAB-9CA8-BC5A8981E5A7}">
      <dsp:nvSpPr>
        <dsp:cNvPr id="0" name=""/>
        <dsp:cNvSpPr/>
      </dsp:nvSpPr>
      <dsp:spPr>
        <a:xfrm>
          <a:off x="2203255" y="2811468"/>
          <a:ext cx="895455" cy="1086470"/>
        </a:xfrm>
        <a:custGeom>
          <a:avLst/>
          <a:gdLst/>
          <a:ahLst/>
          <a:cxnLst/>
          <a:rect l="0" t="0" r="0" b="0"/>
          <a:pathLst>
            <a:path>
              <a:moveTo>
                <a:pt x="895455" y="0"/>
              </a:moveTo>
              <a:lnTo>
                <a:pt x="895455" y="543235"/>
              </a:lnTo>
              <a:lnTo>
                <a:pt x="0" y="543235"/>
              </a:lnTo>
              <a:lnTo>
                <a:pt x="0" y="10864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2ADC0-6DE0-42F5-9804-D6116DD54647}">
      <dsp:nvSpPr>
        <dsp:cNvPr id="0" name=""/>
        <dsp:cNvSpPr/>
      </dsp:nvSpPr>
      <dsp:spPr>
        <a:xfrm>
          <a:off x="1898609" y="3897938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Almoxarifado</a:t>
          </a:r>
          <a:endParaRPr lang="pt-BR" sz="700" kern="1200" dirty="0"/>
        </a:p>
      </dsp:txBody>
      <dsp:txXfrm>
        <a:off x="1910506" y="3909835"/>
        <a:ext cx="585496" cy="382399"/>
      </dsp:txXfrm>
    </dsp:sp>
    <dsp:sp modelId="{A6073D5A-FDF3-4A1F-BFF4-B20651702A7F}">
      <dsp:nvSpPr>
        <dsp:cNvPr id="0" name=""/>
        <dsp:cNvSpPr/>
      </dsp:nvSpPr>
      <dsp:spPr>
        <a:xfrm>
          <a:off x="3098710" y="2811468"/>
          <a:ext cx="1328886" cy="1086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235"/>
              </a:lnTo>
              <a:lnTo>
                <a:pt x="1328886" y="543235"/>
              </a:lnTo>
              <a:lnTo>
                <a:pt x="1328886" y="10864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8F1E6-9FE5-498D-B0C1-7D82DF801550}">
      <dsp:nvSpPr>
        <dsp:cNvPr id="0" name=""/>
        <dsp:cNvSpPr/>
      </dsp:nvSpPr>
      <dsp:spPr>
        <a:xfrm>
          <a:off x="4122952" y="3897938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Audiovisual</a:t>
          </a:r>
          <a:endParaRPr lang="pt-BR" sz="700" kern="1200" dirty="0"/>
        </a:p>
      </dsp:txBody>
      <dsp:txXfrm>
        <a:off x="4134849" y="3909835"/>
        <a:ext cx="585496" cy="382399"/>
      </dsp:txXfrm>
    </dsp:sp>
    <dsp:sp modelId="{9975C7EF-68A2-4B67-8AB1-4770B9BF3631}">
      <dsp:nvSpPr>
        <dsp:cNvPr id="0" name=""/>
        <dsp:cNvSpPr/>
      </dsp:nvSpPr>
      <dsp:spPr>
        <a:xfrm>
          <a:off x="3098710" y="2811468"/>
          <a:ext cx="2749264" cy="1086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235"/>
              </a:lnTo>
              <a:lnTo>
                <a:pt x="2749264" y="543235"/>
              </a:lnTo>
              <a:lnTo>
                <a:pt x="2749264" y="10864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74993-E092-4AB0-B326-409E2894BD5E}">
      <dsp:nvSpPr>
        <dsp:cNvPr id="0" name=""/>
        <dsp:cNvSpPr/>
      </dsp:nvSpPr>
      <dsp:spPr>
        <a:xfrm>
          <a:off x="5543329" y="3897938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Serviços Gerais</a:t>
          </a:r>
          <a:endParaRPr lang="pt-BR" sz="700" kern="1200" dirty="0"/>
        </a:p>
      </dsp:txBody>
      <dsp:txXfrm>
        <a:off x="5555226" y="3909835"/>
        <a:ext cx="585496" cy="382399"/>
      </dsp:txXfrm>
    </dsp:sp>
    <dsp:sp modelId="{5970B161-32D7-4889-BF1E-8160509BE754}">
      <dsp:nvSpPr>
        <dsp:cNvPr id="0" name=""/>
        <dsp:cNvSpPr/>
      </dsp:nvSpPr>
      <dsp:spPr>
        <a:xfrm>
          <a:off x="4732242" y="4304132"/>
          <a:ext cx="1115732" cy="932681"/>
        </a:xfrm>
        <a:custGeom>
          <a:avLst/>
          <a:gdLst/>
          <a:ahLst/>
          <a:cxnLst/>
          <a:rect l="0" t="0" r="0" b="0"/>
          <a:pathLst>
            <a:path>
              <a:moveTo>
                <a:pt x="1115732" y="0"/>
              </a:moveTo>
              <a:lnTo>
                <a:pt x="1115732" y="466340"/>
              </a:lnTo>
              <a:lnTo>
                <a:pt x="0" y="466340"/>
              </a:lnTo>
              <a:lnTo>
                <a:pt x="0" y="93268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47870-0C28-46D4-8AEE-5B9A93B6B89B}">
      <dsp:nvSpPr>
        <dsp:cNvPr id="0" name=""/>
        <dsp:cNvSpPr/>
      </dsp:nvSpPr>
      <dsp:spPr>
        <a:xfrm>
          <a:off x="4427597" y="5236813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Higiene e Limpeza</a:t>
          </a:r>
          <a:endParaRPr lang="pt-BR" sz="700" kern="1200" dirty="0"/>
        </a:p>
      </dsp:txBody>
      <dsp:txXfrm>
        <a:off x="4439494" y="5248710"/>
        <a:ext cx="585496" cy="382399"/>
      </dsp:txXfrm>
    </dsp:sp>
    <dsp:sp modelId="{60635958-FABB-462A-BFC1-2BA18809C77B}">
      <dsp:nvSpPr>
        <dsp:cNvPr id="0" name=""/>
        <dsp:cNvSpPr/>
      </dsp:nvSpPr>
      <dsp:spPr>
        <a:xfrm>
          <a:off x="5476064" y="4304132"/>
          <a:ext cx="371910" cy="932685"/>
        </a:xfrm>
        <a:custGeom>
          <a:avLst/>
          <a:gdLst/>
          <a:ahLst/>
          <a:cxnLst/>
          <a:rect l="0" t="0" r="0" b="0"/>
          <a:pathLst>
            <a:path>
              <a:moveTo>
                <a:pt x="371910" y="0"/>
              </a:moveTo>
              <a:lnTo>
                <a:pt x="371910" y="466342"/>
              </a:lnTo>
              <a:lnTo>
                <a:pt x="0" y="466342"/>
              </a:lnTo>
              <a:lnTo>
                <a:pt x="0" y="9326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665D87-1BD1-4783-8E14-6A30822AA0AB}">
      <dsp:nvSpPr>
        <dsp:cNvPr id="0" name=""/>
        <dsp:cNvSpPr/>
      </dsp:nvSpPr>
      <dsp:spPr>
        <a:xfrm>
          <a:off x="5171419" y="5236817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Serviço de Transportes</a:t>
          </a:r>
          <a:endParaRPr lang="pt-BR" sz="700" kern="1200" dirty="0"/>
        </a:p>
      </dsp:txBody>
      <dsp:txXfrm>
        <a:off x="5183316" y="5248714"/>
        <a:ext cx="585496" cy="382399"/>
      </dsp:txXfrm>
    </dsp:sp>
    <dsp:sp modelId="{D3057C8B-9383-4092-A25C-545DB4345B02}">
      <dsp:nvSpPr>
        <dsp:cNvPr id="0" name=""/>
        <dsp:cNvSpPr/>
      </dsp:nvSpPr>
      <dsp:spPr>
        <a:xfrm>
          <a:off x="5847975" y="4304132"/>
          <a:ext cx="371910" cy="932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340"/>
              </a:lnTo>
              <a:lnTo>
                <a:pt x="371910" y="466340"/>
              </a:lnTo>
              <a:lnTo>
                <a:pt x="371910" y="93268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CBCFDB-75B7-40E6-B872-9BED4C913BE7}">
      <dsp:nvSpPr>
        <dsp:cNvPr id="0" name=""/>
        <dsp:cNvSpPr/>
      </dsp:nvSpPr>
      <dsp:spPr>
        <a:xfrm>
          <a:off x="5915240" y="5236813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Áreas Verdes</a:t>
          </a:r>
          <a:endParaRPr lang="pt-BR" sz="700" kern="1200" dirty="0"/>
        </a:p>
      </dsp:txBody>
      <dsp:txXfrm>
        <a:off x="5927137" y="5248710"/>
        <a:ext cx="585496" cy="382399"/>
      </dsp:txXfrm>
    </dsp:sp>
    <dsp:sp modelId="{07F4F386-677F-4F7B-B894-0227BF8E3A5A}">
      <dsp:nvSpPr>
        <dsp:cNvPr id="0" name=""/>
        <dsp:cNvSpPr/>
      </dsp:nvSpPr>
      <dsp:spPr>
        <a:xfrm>
          <a:off x="5847975" y="4304132"/>
          <a:ext cx="1115732" cy="932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340"/>
              </a:lnTo>
              <a:lnTo>
                <a:pt x="1115732" y="466340"/>
              </a:lnTo>
              <a:lnTo>
                <a:pt x="1115732" y="93268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0A120-604F-4D3D-B96C-FC227ABAD4E9}">
      <dsp:nvSpPr>
        <dsp:cNvPr id="0" name=""/>
        <dsp:cNvSpPr/>
      </dsp:nvSpPr>
      <dsp:spPr>
        <a:xfrm>
          <a:off x="6659062" y="5236813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Segurança Patrimonial</a:t>
          </a:r>
          <a:endParaRPr lang="pt-BR" sz="700" kern="1200" dirty="0"/>
        </a:p>
      </dsp:txBody>
      <dsp:txXfrm>
        <a:off x="6670959" y="5248710"/>
        <a:ext cx="585496" cy="382399"/>
      </dsp:txXfrm>
    </dsp:sp>
    <dsp:sp modelId="{E5955C99-49F1-427E-9E17-1C459383FF90}">
      <dsp:nvSpPr>
        <dsp:cNvPr id="0" name=""/>
        <dsp:cNvSpPr/>
      </dsp:nvSpPr>
      <dsp:spPr>
        <a:xfrm>
          <a:off x="3098710" y="2811468"/>
          <a:ext cx="5129493" cy="1086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235"/>
              </a:lnTo>
              <a:lnTo>
                <a:pt x="5129493" y="543235"/>
              </a:lnTo>
              <a:lnTo>
                <a:pt x="5129493" y="10864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DD3CC-B4A4-47F2-9C90-99D0BFC6C2F4}">
      <dsp:nvSpPr>
        <dsp:cNvPr id="0" name=""/>
        <dsp:cNvSpPr/>
      </dsp:nvSpPr>
      <dsp:spPr>
        <a:xfrm>
          <a:off x="7923559" y="3897938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err="1" smtClean="0"/>
            <a:t>Cedecom</a:t>
          </a:r>
          <a:endParaRPr lang="pt-BR" sz="700" kern="1200" dirty="0"/>
        </a:p>
      </dsp:txBody>
      <dsp:txXfrm>
        <a:off x="7935456" y="3909835"/>
        <a:ext cx="585496" cy="382399"/>
      </dsp:txXfrm>
    </dsp:sp>
    <dsp:sp modelId="{E2A1F3E7-0BFA-4DC7-BD0A-2576678C04B7}">
      <dsp:nvSpPr>
        <dsp:cNvPr id="0" name=""/>
        <dsp:cNvSpPr/>
      </dsp:nvSpPr>
      <dsp:spPr>
        <a:xfrm>
          <a:off x="7781911" y="4304132"/>
          <a:ext cx="446292" cy="932685"/>
        </a:xfrm>
        <a:custGeom>
          <a:avLst/>
          <a:gdLst/>
          <a:ahLst/>
          <a:cxnLst/>
          <a:rect l="0" t="0" r="0" b="0"/>
          <a:pathLst>
            <a:path>
              <a:moveTo>
                <a:pt x="446292" y="0"/>
              </a:moveTo>
              <a:lnTo>
                <a:pt x="446292" y="466342"/>
              </a:lnTo>
              <a:lnTo>
                <a:pt x="0" y="466342"/>
              </a:lnTo>
              <a:lnTo>
                <a:pt x="0" y="9326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400949-0FB1-4049-BC1E-522BDDE41EA8}">
      <dsp:nvSpPr>
        <dsp:cNvPr id="0" name=""/>
        <dsp:cNvSpPr/>
      </dsp:nvSpPr>
      <dsp:spPr>
        <a:xfrm>
          <a:off x="7477266" y="5236817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Assessoria de Comunicação</a:t>
          </a:r>
          <a:endParaRPr lang="pt-BR" sz="700" kern="1200" dirty="0"/>
        </a:p>
      </dsp:txBody>
      <dsp:txXfrm>
        <a:off x="7489163" y="5248714"/>
        <a:ext cx="585496" cy="382399"/>
      </dsp:txXfrm>
    </dsp:sp>
    <dsp:sp modelId="{1B869703-C9B8-4457-8F9A-855A297795BE}">
      <dsp:nvSpPr>
        <dsp:cNvPr id="0" name=""/>
        <dsp:cNvSpPr/>
      </dsp:nvSpPr>
      <dsp:spPr>
        <a:xfrm>
          <a:off x="8228204" y="4304132"/>
          <a:ext cx="297528" cy="932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342"/>
              </a:lnTo>
              <a:lnTo>
                <a:pt x="297528" y="466342"/>
              </a:lnTo>
              <a:lnTo>
                <a:pt x="297528" y="9326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D4D461-8464-4C3C-8AE7-3E2533F5D8E5}">
      <dsp:nvSpPr>
        <dsp:cNvPr id="0" name=""/>
        <dsp:cNvSpPr/>
      </dsp:nvSpPr>
      <dsp:spPr>
        <a:xfrm>
          <a:off x="8221087" y="5236817"/>
          <a:ext cx="609290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Relações Públicas</a:t>
          </a:r>
          <a:endParaRPr lang="pt-BR" sz="700" kern="1200" dirty="0"/>
        </a:p>
      </dsp:txBody>
      <dsp:txXfrm>
        <a:off x="8232984" y="5248714"/>
        <a:ext cx="585496" cy="382399"/>
      </dsp:txXfrm>
    </dsp:sp>
    <dsp:sp modelId="{E49A2A12-352B-4ECE-82E6-B3E930E878DA}">
      <dsp:nvSpPr>
        <dsp:cNvPr id="0" name=""/>
        <dsp:cNvSpPr/>
      </dsp:nvSpPr>
      <dsp:spPr>
        <a:xfrm>
          <a:off x="4322848" y="1700756"/>
          <a:ext cx="316017" cy="704518"/>
        </a:xfrm>
        <a:custGeom>
          <a:avLst/>
          <a:gdLst/>
          <a:ahLst/>
          <a:cxnLst/>
          <a:rect l="0" t="0" r="0" b="0"/>
          <a:pathLst>
            <a:path>
              <a:moveTo>
                <a:pt x="316017" y="0"/>
              </a:moveTo>
              <a:lnTo>
                <a:pt x="316017" y="352259"/>
              </a:lnTo>
              <a:lnTo>
                <a:pt x="0" y="352259"/>
              </a:lnTo>
              <a:lnTo>
                <a:pt x="0" y="70451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13C2C-AFFA-4776-9F46-36E8EA0D8943}">
      <dsp:nvSpPr>
        <dsp:cNvPr id="0" name=""/>
        <dsp:cNvSpPr/>
      </dsp:nvSpPr>
      <dsp:spPr>
        <a:xfrm>
          <a:off x="3888433" y="2405274"/>
          <a:ext cx="868829" cy="406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Assessor Técnico</a:t>
          </a:r>
          <a:endParaRPr lang="pt-BR" sz="700" kern="1200" dirty="0"/>
        </a:p>
      </dsp:txBody>
      <dsp:txXfrm>
        <a:off x="3900330" y="2417171"/>
        <a:ext cx="845035" cy="382399"/>
      </dsp:txXfrm>
    </dsp:sp>
    <dsp:sp modelId="{77DDC72E-7223-46F0-AFD9-1FA379A090C9}">
      <dsp:nvSpPr>
        <dsp:cNvPr id="0" name=""/>
        <dsp:cNvSpPr/>
      </dsp:nvSpPr>
      <dsp:spPr>
        <a:xfrm>
          <a:off x="4638865" y="1700756"/>
          <a:ext cx="1354409" cy="704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259"/>
              </a:lnTo>
              <a:lnTo>
                <a:pt x="1354409" y="352259"/>
              </a:lnTo>
              <a:lnTo>
                <a:pt x="1354409" y="70451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DE72F8-EEB5-4ACD-8EC6-4E0081A61BA0}">
      <dsp:nvSpPr>
        <dsp:cNvPr id="0" name=""/>
        <dsp:cNvSpPr/>
      </dsp:nvSpPr>
      <dsp:spPr>
        <a:xfrm>
          <a:off x="5688630" y="2405274"/>
          <a:ext cx="609290" cy="406193"/>
        </a:xfrm>
        <a:prstGeom prst="roundRect">
          <a:avLst>
            <a:gd name="adj" fmla="val 10000"/>
          </a:avLst>
        </a:prstGeom>
        <a:solidFill>
          <a:srgbClr val="36B1D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Manutenção Predial</a:t>
          </a:r>
          <a:endParaRPr lang="pt-BR" sz="700" kern="1200" dirty="0"/>
        </a:p>
      </dsp:txBody>
      <dsp:txXfrm>
        <a:off x="5700527" y="2417171"/>
        <a:ext cx="585496" cy="3823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B8C4A-33B1-4A45-AACC-10A390B6ADE3}">
      <dsp:nvSpPr>
        <dsp:cNvPr id="0" name=""/>
        <dsp:cNvSpPr/>
      </dsp:nvSpPr>
      <dsp:spPr>
        <a:xfrm>
          <a:off x="1976420" y="786692"/>
          <a:ext cx="2143158" cy="7389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Conselho de Extensão</a:t>
          </a:r>
          <a:endParaRPr lang="pt-BR" sz="1500" kern="1200" dirty="0"/>
        </a:p>
      </dsp:txBody>
      <dsp:txXfrm>
        <a:off x="1976420" y="786692"/>
        <a:ext cx="2143158" cy="738909"/>
      </dsp:txXfrm>
    </dsp:sp>
    <dsp:sp modelId="{5181DA13-E0B5-4F2A-BE36-E8E93971ACE1}">
      <dsp:nvSpPr>
        <dsp:cNvPr id="0" name=""/>
        <dsp:cNvSpPr/>
      </dsp:nvSpPr>
      <dsp:spPr>
        <a:xfrm>
          <a:off x="3002280" y="1525602"/>
          <a:ext cx="91440" cy="1163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363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DDBE6-4893-4CD6-8C63-BABDC3091226}">
      <dsp:nvSpPr>
        <dsp:cNvPr id="0" name=""/>
        <dsp:cNvSpPr/>
      </dsp:nvSpPr>
      <dsp:spPr>
        <a:xfrm>
          <a:off x="2190740" y="2689239"/>
          <a:ext cx="1714518" cy="7389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Centro de Extensão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(CENEX)</a:t>
          </a:r>
          <a:endParaRPr lang="pt-BR" sz="1500" kern="1200" dirty="0"/>
        </a:p>
      </dsp:txBody>
      <dsp:txXfrm>
        <a:off x="2190740" y="2689239"/>
        <a:ext cx="1714518" cy="738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0CDBB-7E17-4F8A-A520-C8C1FE48B4AE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5B8D3-065C-4572-90B4-B70612D6E7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Coordenadoria de Ensino e Pesquisa</a:t>
            </a:r>
            <a:br>
              <a:rPr lang="pt-BR" dirty="0" smtClean="0"/>
            </a:br>
            <a:r>
              <a:rPr lang="pt-BR" sz="3600" dirty="0" smtClean="0"/>
              <a:t>Organograma</a:t>
            </a:r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1524000" y="2000240"/>
          <a:ext cx="60960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Coordenadoria de Recursos Humanos</a:t>
            </a:r>
            <a:br>
              <a:rPr lang="pt-BR" dirty="0" smtClean="0"/>
            </a:br>
            <a:r>
              <a:rPr lang="pt-BR" sz="3600" dirty="0" smtClean="0"/>
              <a:t>Organograma</a:t>
            </a:r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1357290" y="1785926"/>
          <a:ext cx="6691338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/>
              <a:t>Coordenadoria de Planejamento e </a:t>
            </a:r>
            <a:r>
              <a:rPr lang="pt-BR" sz="3600" dirty="0" err="1" smtClean="0"/>
              <a:t>Infraestrutura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2700" dirty="0" smtClean="0"/>
              <a:t>Organograma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39224115"/>
              </p:ext>
            </p:extLst>
          </p:nvPr>
        </p:nvGraphicFramePr>
        <p:xfrm>
          <a:off x="107504" y="274638"/>
          <a:ext cx="8928992" cy="6154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Coordenadoria de Extensão</a:t>
            </a:r>
            <a:br>
              <a:rPr lang="pt-BR" dirty="0" smtClean="0"/>
            </a:br>
            <a:r>
              <a:rPr lang="pt-BR" sz="3600" dirty="0" smtClean="0"/>
              <a:t>Organograma</a:t>
            </a:r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1524000" y="2000240"/>
          <a:ext cx="60960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135</Words>
  <Application>Microsoft Office PowerPoint</Application>
  <PresentationFormat>Apresentação na tela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Coordenadoria de Ensino e Pesquisa Organograma</vt:lpstr>
      <vt:lpstr>Coordenadoria de Recursos Humanos Organograma</vt:lpstr>
      <vt:lpstr>Coordenadoria de Planejamento e Infraestrutura Organograma</vt:lpstr>
      <vt:lpstr>Coordenadoria de Extensão Organograma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Nivea</cp:lastModifiedBy>
  <cp:revision>15</cp:revision>
  <cp:lastPrinted>2017-09-29T14:12:39Z</cp:lastPrinted>
  <dcterms:created xsi:type="dcterms:W3CDTF">2017-09-29T11:39:06Z</dcterms:created>
  <dcterms:modified xsi:type="dcterms:W3CDTF">2017-09-29T14:13:12Z</dcterms:modified>
</cp:coreProperties>
</file>