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9"/>
  </p:normalViewPr>
  <p:slideViewPr>
    <p:cSldViewPr snapToGrid="0">
      <p:cViewPr varScale="1">
        <p:scale>
          <a:sx n="22" d="100"/>
          <a:sy n="22" d="100"/>
        </p:scale>
        <p:origin x="346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10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92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03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33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61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9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95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8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77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8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0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37587-6DC8-4DF9-8459-BA59CD095515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C399A-5C98-4373-8966-5D0296F78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55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249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Jáson Bacchi</dc:creator>
  <cp:lastModifiedBy>Christian Dias Cabacinha</cp:lastModifiedBy>
  <cp:revision>1</cp:revision>
  <dcterms:created xsi:type="dcterms:W3CDTF">2026-04-13T20:50:45Z</dcterms:created>
  <dcterms:modified xsi:type="dcterms:W3CDTF">2026-05-04T01:19:07Z</dcterms:modified>
</cp:coreProperties>
</file>