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9"/>
  </p:normalViewPr>
  <p:slideViewPr>
    <p:cSldViewPr snapToGrid="0">
      <p:cViewPr varScale="1">
        <p:scale>
          <a:sx n="105" d="100"/>
          <a:sy n="105" d="100"/>
        </p:scale>
        <p:origin x="8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01C6B7-C401-9DA1-7E7E-87122C0AC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B27283-84EC-338C-4C3E-A6EEEB849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8AFBFE-B1BC-340E-8E64-25493043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8A14-E89A-436D-B652-E84C98C4B85D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EBDFE4-EFD0-2C2F-29EA-A298D9278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C68E16-D792-86E8-8138-AEB634C5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9E27-87ED-496E-8EC2-AC79759D49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30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644EB-5143-1297-4148-E7FACC389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D93455-62E6-DE33-1C2D-DE889BA02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34C14A-C3F3-12B6-45DD-D6A6C49D1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8A14-E89A-436D-B652-E84C98C4B85D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BE0A63-E1E5-4927-3B82-55985105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9EA06B-3E78-5B69-CB76-13D90463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9E27-87ED-496E-8EC2-AC79759D49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10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F2B24E-F808-89DB-3DFC-D876B2B34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120D6F5-989C-16DB-3BE5-F46C5F03F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22BDAB-D248-048B-CFBD-37BF9AC0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8A14-E89A-436D-B652-E84C98C4B85D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1240AA-F1DB-85EB-B105-30EF70468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D37816-3799-D937-5429-86DBF3C7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9E27-87ED-496E-8EC2-AC79759D49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98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33984-6392-6A37-7CED-2DA5A19E4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E9AE72-90DA-2236-82A1-872F030F5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F7C070-A108-5CF3-6071-CE566635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8A14-E89A-436D-B652-E84C98C4B85D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FDF3E6-8015-706E-7595-7FC745C1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CFFF95-8DBF-607C-18EF-B30C597F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9E27-87ED-496E-8EC2-AC79759D49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97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B95B3-2EEF-CD23-4332-5F44E51C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61B3EE-5A8C-7FAE-76BA-7A9DB3830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49CAF5-911C-CDBD-DE07-0028993BC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8A14-E89A-436D-B652-E84C98C4B85D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9BDC99-3811-273C-DF7E-3CA28734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518B19-1F80-0E57-AB4E-434BBA20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9E27-87ED-496E-8EC2-AC79759D49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71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521F8-D6AD-13E0-DA05-DC10E43C5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AA1EBC-F5D1-A9C4-AB17-2D976700B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08D3198-6587-1F2F-D3A4-1C05D6015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644CBE-4A13-F8FF-D48C-2950298B2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8A14-E89A-436D-B652-E84C98C4B85D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92AD4F-1E44-0949-222E-207BEF04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44CAA2-F6AC-8A13-1007-A01A7A9D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9E27-87ED-496E-8EC2-AC79759D49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95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BF4C38-CA4A-0682-E3A7-34217D8E9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43DB47-9CF3-A549-E55E-C856BE3E5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D3596C1-5644-0EA5-6F9F-20F53E450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7A6FE63-A034-7B00-8CAE-93F2903C4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1C0E217-BD13-6A53-77B9-ECED56E1B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6A117D2-24D3-FFBD-A3B7-5ACAF0DB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8A14-E89A-436D-B652-E84C98C4B85D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43799AD-CF3A-18CF-4712-9F174BC9E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03402DA-2F4A-CA34-2265-7A2EB775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9E27-87ED-496E-8EC2-AC79759D49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33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463FB-691F-920A-0900-A7AD2E01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2283ECA-3688-146F-2B19-3BFB37398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8A14-E89A-436D-B652-E84C98C4B85D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0B41690-F8B6-2B8D-27F7-4539B9A1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E46022-DC5F-6F0C-ADC2-D1425F3F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9E27-87ED-496E-8EC2-AC79759D49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99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8F299FB-608D-4C15-0CD0-B2D35F70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8A14-E89A-436D-B652-E84C98C4B85D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A87C6FF-B795-29CF-4CBC-2BA866FEF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347A0C6-697A-57FD-13E5-521401DB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9E27-87ED-496E-8EC2-AC79759D49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61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1EE66-ECF7-DB8E-1980-FE7CA2D7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9B8D51-5734-7176-4C30-C2D4B0AA7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3D8FFD-EAD0-EB3C-A348-4F474C0E3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EA3861-A729-D1A1-3E25-8A0019B81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8A14-E89A-436D-B652-E84C98C4B85D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53E525-80F6-21A4-6AB9-9813DBD52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0C8A62C-695B-9024-4ACD-2255F0AD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9E27-87ED-496E-8EC2-AC79759D49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60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81605-DDD6-2AE4-7553-9E98A28F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E7A4E4F-CF08-AC88-C00C-A0208D996B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85EC763-4F90-4487-7B6F-64585FEF3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A27ECD2-14EC-1180-BD19-A82EC2B4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8A14-E89A-436D-B652-E84C98C4B85D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F20400-3434-3026-96D9-BF6696C4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236C76-721B-9343-E188-4CCDE0AAD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9E27-87ED-496E-8EC2-AC79759D49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97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04C3125-ED64-44A3-57A4-1E60FEAC8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79979F-0F38-2211-4A62-6A08FB194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4ABA59-D9E8-21C6-50BF-ACD079A9A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B8A14-E89A-436D-B652-E84C98C4B85D}" type="datetimeFigureOut">
              <a:rPr lang="pt-BR" smtClean="0"/>
              <a:t>03/05/2026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53486D-AC51-5F21-5755-23BE43FFF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0F86A9-9164-8583-671C-693A0A24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69E27-87ED-496E-8EC2-AC79759D49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50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DFE6A56-4F5D-C149-A3FF-47C7A8E6D1A2}"/>
              </a:ext>
            </a:extLst>
          </p:cNvPr>
          <p:cNvSpPr txBox="1"/>
          <p:nvPr/>
        </p:nvSpPr>
        <p:spPr>
          <a:xfrm>
            <a:off x="3499934" y="2600494"/>
            <a:ext cx="51921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200" b="1" dirty="0"/>
              <a:t>TÍTULO DO TRABALHO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76685F6-31A1-BCA9-DA65-850C008E9A3E}"/>
              </a:ext>
            </a:extLst>
          </p:cNvPr>
          <p:cNvSpPr txBox="1"/>
          <p:nvPr/>
        </p:nvSpPr>
        <p:spPr>
          <a:xfrm>
            <a:off x="5418022" y="3404704"/>
            <a:ext cx="13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/>
              <a:t>AUTORES</a:t>
            </a:r>
          </a:p>
        </p:txBody>
      </p:sp>
    </p:spTree>
    <p:extLst>
      <p:ext uri="{BB962C8B-B14F-4D97-AF65-F5344CB8AC3E}">
        <p14:creationId xmlns:p14="http://schemas.microsoft.com/office/powerpoint/2010/main" val="53415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9BFC9-0618-192D-C6E3-E60710875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C16D0D5-391B-ED4A-13B2-C54884332CC9}"/>
              </a:ext>
            </a:extLst>
          </p:cNvPr>
          <p:cNvSpPr txBox="1"/>
          <p:nvPr/>
        </p:nvSpPr>
        <p:spPr>
          <a:xfrm>
            <a:off x="4931194" y="265330"/>
            <a:ext cx="232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75000"/>
                  </a:schemeClr>
                </a:solidFill>
              </a:rPr>
              <a:t>TÍTULO DO TRABALHO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B9DEFE3-2706-8ECA-DF90-6620D7698EB6}"/>
              </a:ext>
            </a:extLst>
          </p:cNvPr>
          <p:cNvSpPr txBox="1"/>
          <p:nvPr/>
        </p:nvSpPr>
        <p:spPr>
          <a:xfrm>
            <a:off x="1184672" y="1412440"/>
            <a:ext cx="9921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INSIRA SEU TEXTO AQUI.</a:t>
            </a:r>
          </a:p>
        </p:txBody>
      </p:sp>
    </p:spTree>
    <p:extLst>
      <p:ext uri="{BB962C8B-B14F-4D97-AF65-F5344CB8AC3E}">
        <p14:creationId xmlns:p14="http://schemas.microsoft.com/office/powerpoint/2010/main" val="307511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848D8-82C9-1333-5E77-A323F4F87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89AF358-0C97-0589-673E-97362DBEBFCC}"/>
              </a:ext>
            </a:extLst>
          </p:cNvPr>
          <p:cNvSpPr txBox="1"/>
          <p:nvPr/>
        </p:nvSpPr>
        <p:spPr>
          <a:xfrm>
            <a:off x="4931194" y="265330"/>
            <a:ext cx="232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75000"/>
                  </a:schemeClr>
                </a:solidFill>
              </a:rPr>
              <a:t>TÍTULO DO TRABALHO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1DD4BB6-5B95-B869-92D2-A33C478F5E15}"/>
              </a:ext>
            </a:extLst>
          </p:cNvPr>
          <p:cNvSpPr txBox="1"/>
          <p:nvPr/>
        </p:nvSpPr>
        <p:spPr>
          <a:xfrm>
            <a:off x="1184672" y="1412440"/>
            <a:ext cx="9921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INSIRA SEU TEXTO AQUI.</a:t>
            </a:r>
          </a:p>
        </p:txBody>
      </p:sp>
    </p:spTree>
    <p:extLst>
      <p:ext uri="{BB962C8B-B14F-4D97-AF65-F5344CB8AC3E}">
        <p14:creationId xmlns:p14="http://schemas.microsoft.com/office/powerpoint/2010/main" val="23543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1E55C-FAC6-74D2-88AC-DC62159F6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145CFE6-F79E-3617-4F54-21F27B40B8CE}"/>
              </a:ext>
            </a:extLst>
          </p:cNvPr>
          <p:cNvSpPr txBox="1"/>
          <p:nvPr/>
        </p:nvSpPr>
        <p:spPr>
          <a:xfrm>
            <a:off x="4931194" y="265330"/>
            <a:ext cx="232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75000"/>
                  </a:schemeClr>
                </a:solidFill>
              </a:rPr>
              <a:t>TÍTULO DO TRABALHO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DC631F8-BFC3-ECBB-3B15-E8BB0DA51524}"/>
              </a:ext>
            </a:extLst>
          </p:cNvPr>
          <p:cNvSpPr txBox="1"/>
          <p:nvPr/>
        </p:nvSpPr>
        <p:spPr>
          <a:xfrm>
            <a:off x="1184672" y="1412440"/>
            <a:ext cx="9921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INSIRA SEU TEXTO AQUI.</a:t>
            </a:r>
          </a:p>
        </p:txBody>
      </p:sp>
    </p:spTree>
    <p:extLst>
      <p:ext uri="{BB962C8B-B14F-4D97-AF65-F5344CB8AC3E}">
        <p14:creationId xmlns:p14="http://schemas.microsoft.com/office/powerpoint/2010/main" val="148583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BA48A-7398-FB22-2B17-5306692C9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7F5213E-2967-61DB-4237-611A20EBD961}"/>
              </a:ext>
            </a:extLst>
          </p:cNvPr>
          <p:cNvSpPr txBox="1"/>
          <p:nvPr/>
        </p:nvSpPr>
        <p:spPr>
          <a:xfrm>
            <a:off x="4931194" y="265330"/>
            <a:ext cx="232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75000"/>
                  </a:schemeClr>
                </a:solidFill>
              </a:rPr>
              <a:t>TÍTULO DO TRABALHO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9BC39BD-CF65-B52D-819C-E7FCA5B9D0F6}"/>
              </a:ext>
            </a:extLst>
          </p:cNvPr>
          <p:cNvSpPr txBox="1"/>
          <p:nvPr/>
        </p:nvSpPr>
        <p:spPr>
          <a:xfrm>
            <a:off x="1184672" y="1412440"/>
            <a:ext cx="9921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INSIRA SEU TEXTO AQUI.</a:t>
            </a:r>
          </a:p>
        </p:txBody>
      </p:sp>
    </p:spTree>
    <p:extLst>
      <p:ext uri="{BB962C8B-B14F-4D97-AF65-F5344CB8AC3E}">
        <p14:creationId xmlns:p14="http://schemas.microsoft.com/office/powerpoint/2010/main" val="96840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089C0-9422-A27F-6A2E-1FD28EA72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69AF9B1-E1CF-FA5F-9547-CEAFE0A97B82}"/>
              </a:ext>
            </a:extLst>
          </p:cNvPr>
          <p:cNvSpPr txBox="1"/>
          <p:nvPr/>
        </p:nvSpPr>
        <p:spPr>
          <a:xfrm>
            <a:off x="4931194" y="265330"/>
            <a:ext cx="232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75000"/>
                  </a:schemeClr>
                </a:solidFill>
              </a:rPr>
              <a:t>TÍTULO DO TRABALHO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D88871-B3AC-2AEE-9737-E72E9E71EF80}"/>
              </a:ext>
            </a:extLst>
          </p:cNvPr>
          <p:cNvSpPr txBox="1"/>
          <p:nvPr/>
        </p:nvSpPr>
        <p:spPr>
          <a:xfrm>
            <a:off x="1184672" y="1412440"/>
            <a:ext cx="9921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INSIRA SEU TEXTO AQUI.</a:t>
            </a:r>
          </a:p>
        </p:txBody>
      </p:sp>
    </p:spTree>
    <p:extLst>
      <p:ext uri="{BB962C8B-B14F-4D97-AF65-F5344CB8AC3E}">
        <p14:creationId xmlns:p14="http://schemas.microsoft.com/office/powerpoint/2010/main" val="4024665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7C249-28F9-2CEE-0C46-114DFEEEC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32031D4-6A37-4D1C-1D8B-AE582AD4C925}"/>
              </a:ext>
            </a:extLst>
          </p:cNvPr>
          <p:cNvSpPr txBox="1"/>
          <p:nvPr/>
        </p:nvSpPr>
        <p:spPr>
          <a:xfrm>
            <a:off x="4931194" y="265330"/>
            <a:ext cx="232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75000"/>
                  </a:schemeClr>
                </a:solidFill>
              </a:rPr>
              <a:t>TÍTULO DO TRABALHO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82194D-EDCC-D3B1-5142-ED2D4FB50699}"/>
              </a:ext>
            </a:extLst>
          </p:cNvPr>
          <p:cNvSpPr txBox="1"/>
          <p:nvPr/>
        </p:nvSpPr>
        <p:spPr>
          <a:xfrm>
            <a:off x="1184672" y="1412440"/>
            <a:ext cx="9921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INSIRA SEU TEXTO AQUI.</a:t>
            </a:r>
          </a:p>
        </p:txBody>
      </p:sp>
    </p:spTree>
    <p:extLst>
      <p:ext uri="{BB962C8B-B14F-4D97-AF65-F5344CB8AC3E}">
        <p14:creationId xmlns:p14="http://schemas.microsoft.com/office/powerpoint/2010/main" val="19681782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52</Words>
  <Application>Microsoft Macintosh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Jáson Bacchi</dc:creator>
  <cp:lastModifiedBy>Christian Dias Cabacinha</cp:lastModifiedBy>
  <cp:revision>2</cp:revision>
  <dcterms:created xsi:type="dcterms:W3CDTF">2026-04-13T19:03:33Z</dcterms:created>
  <dcterms:modified xsi:type="dcterms:W3CDTF">2026-05-04T01:18:30Z</dcterms:modified>
</cp:coreProperties>
</file>