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4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7265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129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5620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1276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0479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12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017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788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263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08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182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104D-38D8-499C-BF8F-4CD6BDF295AB}" type="datetimeFigureOut">
              <a:rPr lang="pt-BR" smtClean="0"/>
              <a:pPr/>
              <a:t>16/08/2019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CB6E8-5F65-4E24-A682-AA3819F7290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8023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082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2" y="238"/>
            <a:ext cx="9141048" cy="6855786"/>
          </a:xfrm>
        </p:spPr>
      </p:pic>
    </p:spTree>
    <p:extLst>
      <p:ext uri="{BB962C8B-B14F-4D97-AF65-F5344CB8AC3E}">
        <p14:creationId xmlns:p14="http://schemas.microsoft.com/office/powerpoint/2010/main" xmlns="" val="3940644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cedecom</dc:creator>
  <cp:lastModifiedBy>caoliveira</cp:lastModifiedBy>
  <cp:revision>1</cp:revision>
  <dcterms:created xsi:type="dcterms:W3CDTF">2019-08-09T13:57:56Z</dcterms:created>
  <dcterms:modified xsi:type="dcterms:W3CDTF">2019-08-16T16:15:48Z</dcterms:modified>
</cp:coreProperties>
</file>