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Secular One"/>
      <p:regular r:id="rId11"/>
    </p:embeddedFont>
    <p:embeddedFont>
      <p:font typeface="Asap SemiBold"/>
      <p:regular r:id="rId12"/>
      <p:bold r:id="rId13"/>
      <p:italic r:id="rId14"/>
      <p:boldItalic r:id="rId15"/>
    </p:embeddedFont>
    <p:embeddedFont>
      <p:font typeface="Asap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ecularOne-regular.fntdata"/><Relationship Id="rId10" Type="http://schemas.openxmlformats.org/officeDocument/2006/relationships/slide" Target="slides/slide6.xml"/><Relationship Id="rId13" Type="http://schemas.openxmlformats.org/officeDocument/2006/relationships/font" Target="fonts/AsapSemiBold-bold.fntdata"/><Relationship Id="rId12" Type="http://schemas.openxmlformats.org/officeDocument/2006/relationships/font" Target="fonts/AsapSemiBo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sapSemiBold-boldItalic.fntdata"/><Relationship Id="rId14" Type="http://schemas.openxmlformats.org/officeDocument/2006/relationships/font" Target="fonts/AsapSemiBold-italic.fntdata"/><Relationship Id="rId17" Type="http://schemas.openxmlformats.org/officeDocument/2006/relationships/font" Target="fonts/Asap-bold.fntdata"/><Relationship Id="rId16" Type="http://schemas.openxmlformats.org/officeDocument/2006/relationships/font" Target="fonts/Asap-regular.fntdata"/><Relationship Id="rId5" Type="http://schemas.openxmlformats.org/officeDocument/2006/relationships/slide" Target="slides/slide1.xml"/><Relationship Id="rId19" Type="http://schemas.openxmlformats.org/officeDocument/2006/relationships/font" Target="fonts/Asap-boldItalic.fntdata"/><Relationship Id="rId6" Type="http://schemas.openxmlformats.org/officeDocument/2006/relationships/slide" Target="slides/slide2.xml"/><Relationship Id="rId18" Type="http://schemas.openxmlformats.org/officeDocument/2006/relationships/font" Target="fonts/Asap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3dbd87e374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3dbd87e374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3dbd87e37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3dbd87e37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3dbd87e37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3dbd87e37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dbd87e374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dbd87e374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dbd87e374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dbd87e374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0" y="295750"/>
            <a:ext cx="3748800" cy="317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1" name="Google Shape;11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1pPr>
            <a:lvl2pPr lvl="1">
              <a:buNone/>
              <a:defRPr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2pPr>
            <a:lvl3pPr lvl="2">
              <a:buNone/>
              <a:defRPr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3pPr>
            <a:lvl4pPr lvl="3">
              <a:buNone/>
              <a:defRPr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4pPr>
            <a:lvl5pPr lvl="4">
              <a:buNone/>
              <a:defRPr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5pPr>
            <a:lvl6pPr lvl="5">
              <a:buNone/>
              <a:defRPr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6pPr>
            <a:lvl7pPr lvl="6">
              <a:buNone/>
              <a:defRPr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7pPr>
            <a:lvl8pPr lvl="7">
              <a:buNone/>
              <a:defRPr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8pPr>
            <a:lvl9pPr lvl="8">
              <a:buNone/>
              <a:defRPr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311700" y="1152475"/>
            <a:ext cx="314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2" name="Google Shape;2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044975" y="1152475"/>
            <a:ext cx="314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726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490250" y="450150"/>
            <a:ext cx="6367800" cy="252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34" name="Google Shape;34;p8"/>
          <p:cNvSpPr txBox="1"/>
          <p:nvPr>
            <p:ph idx="1" type="subTitle"/>
          </p:nvPr>
        </p:nvSpPr>
        <p:spPr>
          <a:xfrm>
            <a:off x="519550" y="3085300"/>
            <a:ext cx="5459100" cy="84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rgbClr val="F1F76F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hasCustomPrompt="1" type="title"/>
          </p:nvPr>
        </p:nvSpPr>
        <p:spPr>
          <a:xfrm>
            <a:off x="6993875" y="367700"/>
            <a:ext cx="1963200" cy="11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7200"/>
              <a:buNone/>
              <a:defRPr sz="7200">
                <a:solidFill>
                  <a:srgbClr val="0000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7200"/>
              <a:buNone/>
              <a:defRPr sz="7200">
                <a:solidFill>
                  <a:srgbClr val="0000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7200"/>
              <a:buNone/>
              <a:defRPr sz="7200">
                <a:solidFill>
                  <a:srgbClr val="0000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7200"/>
              <a:buNone/>
              <a:defRPr sz="7200">
                <a:solidFill>
                  <a:srgbClr val="0000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7200"/>
              <a:buNone/>
              <a:defRPr sz="7200">
                <a:solidFill>
                  <a:srgbClr val="0000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7200"/>
              <a:buNone/>
              <a:defRPr sz="7200">
                <a:solidFill>
                  <a:srgbClr val="0000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7200"/>
              <a:buNone/>
              <a:defRPr sz="7200">
                <a:solidFill>
                  <a:srgbClr val="0000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7200"/>
              <a:buNone/>
              <a:defRPr sz="7200">
                <a:solidFill>
                  <a:srgbClr val="0000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7200"/>
              <a:buNone/>
              <a:defRPr sz="7200">
                <a:solidFill>
                  <a:srgbClr val="0000FF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1" name="Google Shape;41;p10"/>
          <p:cNvSpPr txBox="1"/>
          <p:nvPr>
            <p:ph idx="1" type="subTitle"/>
          </p:nvPr>
        </p:nvSpPr>
        <p:spPr>
          <a:xfrm>
            <a:off x="4768775" y="1318825"/>
            <a:ext cx="4188300" cy="12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500"/>
              <a:buNone/>
              <a:defRPr sz="1500">
                <a:solidFill>
                  <a:srgbClr val="0000FF"/>
                </a:solidFill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  <a:defRPr>
                <a:solidFill>
                  <a:srgbClr val="0000FF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  <a:defRPr>
                <a:solidFill>
                  <a:srgbClr val="0000FF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  <a:defRPr>
                <a:solidFill>
                  <a:srgbClr val="0000FF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  <a:defRPr>
                <a:solidFill>
                  <a:srgbClr val="0000FF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  <a:defRPr>
                <a:solidFill>
                  <a:srgbClr val="0000FF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  <a:defRPr>
                <a:solidFill>
                  <a:srgbClr val="0000FF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  <a:defRPr>
                <a:solidFill>
                  <a:srgbClr val="0000FF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None/>
              <a:defRPr>
                <a:solidFill>
                  <a:srgbClr val="0000FF"/>
                </a:solidFill>
              </a:defRPr>
            </a:lvl9pPr>
          </a:lstStyle>
          <a:p/>
        </p:txBody>
      </p:sp>
      <p:sp>
        <p:nvSpPr>
          <p:cNvPr id="42" name="Google Shape;42;p10"/>
          <p:cNvSpPr/>
          <p:nvPr>
            <p:ph idx="2" type="pic"/>
          </p:nvPr>
        </p:nvSpPr>
        <p:spPr>
          <a:xfrm>
            <a:off x="-15975" y="-23975"/>
            <a:ext cx="9159900" cy="5167500"/>
          </a:xfrm>
          <a:prstGeom prst="rtTriangle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Secular One"/>
              <a:buNone/>
              <a:defRPr sz="28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Secular One"/>
              <a:buNone/>
              <a:defRPr sz="28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Secular One"/>
              <a:buNone/>
              <a:defRPr sz="28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Secular One"/>
              <a:buNone/>
              <a:defRPr sz="28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Secular One"/>
              <a:buNone/>
              <a:defRPr sz="28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Secular One"/>
              <a:buNone/>
              <a:defRPr sz="28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Secular One"/>
              <a:buNone/>
              <a:defRPr sz="28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Secular One"/>
              <a:buNone/>
              <a:defRPr sz="28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800"/>
              <a:buFont typeface="Secular One"/>
              <a:buNone/>
              <a:defRPr sz="2800">
                <a:solidFill>
                  <a:srgbClr val="0000FF"/>
                </a:solidFill>
                <a:latin typeface="Secular One"/>
                <a:ea typeface="Secular One"/>
                <a:cs typeface="Secular One"/>
                <a:sym typeface="Secular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sap"/>
              <a:buChar char="●"/>
              <a:defRPr sz="1800"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○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■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●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○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■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●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○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sap"/>
              <a:buChar char="■"/>
              <a:defRPr>
                <a:solidFill>
                  <a:schemeClr val="dk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ctrTitle"/>
          </p:nvPr>
        </p:nvSpPr>
        <p:spPr>
          <a:xfrm>
            <a:off x="311700" y="295750"/>
            <a:ext cx="3748800" cy="317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2"/>
          <p:cNvSpPr/>
          <p:nvPr/>
        </p:nvSpPr>
        <p:spPr>
          <a:xfrm rot="-1975685">
            <a:off x="-433362" y="512927"/>
            <a:ext cx="3084517" cy="47680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2"/>
          <p:cNvSpPr txBox="1"/>
          <p:nvPr/>
        </p:nvSpPr>
        <p:spPr>
          <a:xfrm rot="-1975685">
            <a:off x="-440205" y="608850"/>
            <a:ext cx="3084517" cy="26353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>
                <a:solidFill>
                  <a:schemeClr val="dk1"/>
                </a:solidFill>
                <a:latin typeface="Asap SemiBold"/>
                <a:ea typeface="Asap SemiBold"/>
                <a:cs typeface="Asap SemiBold"/>
                <a:sym typeface="Asap SemiBold"/>
              </a:rPr>
              <a:t>PARA EDITAR: ARQUIVO &gt; FAZER UMA CÓPIA</a:t>
            </a:r>
            <a:endParaRPr sz="1000">
              <a:solidFill>
                <a:schemeClr val="dk1"/>
              </a:solidFill>
              <a:latin typeface="Asap SemiBold"/>
              <a:ea typeface="Asap SemiBold"/>
              <a:cs typeface="Asap SemiBold"/>
              <a:sym typeface="Asap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Asap"/>
              <a:ea typeface="Asap"/>
              <a:cs typeface="Asap"/>
              <a:sym typeface="Asap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490250" y="450150"/>
            <a:ext cx="6367800" cy="252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519550" y="3085300"/>
            <a:ext cx="5459100" cy="84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14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044975" y="1152475"/>
            <a:ext cx="3149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1F76F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6993875" y="367700"/>
            <a:ext cx="1963200" cy="113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81" name="Google Shape;81;p17"/>
          <p:cNvSpPr txBox="1"/>
          <p:nvPr>
            <p:ph idx="1" type="subTitle"/>
          </p:nvPr>
        </p:nvSpPr>
        <p:spPr>
          <a:xfrm>
            <a:off x="4768775" y="1318825"/>
            <a:ext cx="4188300" cy="125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82" name="Google Shape;82;p17"/>
          <p:cNvSpPr/>
          <p:nvPr>
            <p:ph idx="2" type="pic"/>
          </p:nvPr>
        </p:nvSpPr>
        <p:spPr>
          <a:xfrm>
            <a:off x="-15975" y="-23975"/>
            <a:ext cx="9159900" cy="5167500"/>
          </a:xfrm>
          <a:prstGeom prst="rtTriangle">
            <a:avLst/>
          </a:prstGeom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