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21599525" cy="32399288"/>
  <p:notesSz cx="6858000" cy="9144000"/>
  <p:embeddedFontLst>
    <p:embeddedFont>
      <p:font typeface="Asap" panose="020B0604020202020204" charset="0"/>
      <p:regular r:id="rId4"/>
      <p:bold r:id="rId5"/>
      <p:italic r:id="rId6"/>
      <p:boldItalic r:id="rId7"/>
    </p:embeddedFont>
    <p:embeddedFont>
      <p:font typeface="Secular One" panose="020B0604020202020204" charset="-79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05">
          <p15:clr>
            <a:srgbClr val="A4A3A4"/>
          </p15:clr>
        </p15:guide>
        <p15:guide id="2" pos="69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2712" y="42"/>
      </p:cViewPr>
      <p:guideLst>
        <p:guide orient="horz" pos="10205"/>
        <p:guide pos="69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6323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73211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" name="Google Shape;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981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36325" y="804700"/>
            <a:ext cx="20127300" cy="47013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397675" y="6120000"/>
            <a:ext cx="9148200" cy="24289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rmAutofit/>
          </a:bodyPr>
          <a:lstStyle>
            <a:lvl1pPr marL="457200" lvl="0" indent="-6477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1pPr>
            <a:lvl2pPr marL="914400" lvl="1" indent="-552450">
              <a:spcBef>
                <a:spcPts val="0"/>
              </a:spcBef>
              <a:spcAft>
                <a:spcPts val="0"/>
              </a:spcAft>
              <a:buSzPts val="5100"/>
              <a:buChar char="○"/>
              <a:defRPr/>
            </a:lvl2pPr>
            <a:lvl3pPr marL="1371600" lvl="2" indent="-552450">
              <a:spcBef>
                <a:spcPts val="0"/>
              </a:spcBef>
              <a:spcAft>
                <a:spcPts val="0"/>
              </a:spcAft>
              <a:buSzPts val="5100"/>
              <a:buChar char="■"/>
              <a:defRPr/>
            </a:lvl3pPr>
            <a:lvl4pPr marL="1828800" lvl="3" indent="-552450">
              <a:spcBef>
                <a:spcPts val="0"/>
              </a:spcBef>
              <a:spcAft>
                <a:spcPts val="0"/>
              </a:spcAft>
              <a:buSzPts val="5100"/>
              <a:buChar char="●"/>
              <a:defRPr/>
            </a:lvl4pPr>
            <a:lvl5pPr marL="2286000" lvl="4" indent="-552450">
              <a:spcBef>
                <a:spcPts val="0"/>
              </a:spcBef>
              <a:spcAft>
                <a:spcPts val="0"/>
              </a:spcAft>
              <a:buSzPts val="5100"/>
              <a:buChar char="○"/>
              <a:defRPr/>
            </a:lvl5pPr>
            <a:lvl6pPr marL="2743200" lvl="5" indent="-552450">
              <a:spcBef>
                <a:spcPts val="0"/>
              </a:spcBef>
              <a:spcAft>
                <a:spcPts val="0"/>
              </a:spcAft>
              <a:buSzPts val="5100"/>
              <a:buChar char="■"/>
              <a:defRPr/>
            </a:lvl6pPr>
            <a:lvl7pPr marL="3200400" lvl="6" indent="-552450">
              <a:spcBef>
                <a:spcPts val="0"/>
              </a:spcBef>
              <a:spcAft>
                <a:spcPts val="0"/>
              </a:spcAft>
              <a:buSzPts val="5100"/>
              <a:buChar char="●"/>
              <a:defRPr/>
            </a:lvl7pPr>
            <a:lvl8pPr marL="3657600" lvl="7" indent="-552450">
              <a:spcBef>
                <a:spcPts val="0"/>
              </a:spcBef>
              <a:spcAft>
                <a:spcPts val="0"/>
              </a:spcAft>
              <a:buSzPts val="5100"/>
              <a:buChar char="○"/>
              <a:defRPr/>
            </a:lvl8pPr>
            <a:lvl9pPr marL="4114800" lvl="8" indent="-552450">
              <a:spcBef>
                <a:spcPts val="0"/>
              </a:spcBef>
              <a:spcAft>
                <a:spcPts val="0"/>
              </a:spcAft>
              <a:buSzPts val="51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2"/>
          </p:nvPr>
        </p:nvSpPr>
        <p:spPr>
          <a:xfrm>
            <a:off x="11543125" y="6120000"/>
            <a:ext cx="9148200" cy="215364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rmAutofit/>
          </a:bodyPr>
          <a:lstStyle>
            <a:lvl1pPr marL="457200" lvl="0" indent="-647700" rtl="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1pPr>
            <a:lvl2pPr marL="914400" lvl="1" indent="-552450" rtl="0">
              <a:spcBef>
                <a:spcPts val="0"/>
              </a:spcBef>
              <a:spcAft>
                <a:spcPts val="0"/>
              </a:spcAft>
              <a:buSzPts val="5100"/>
              <a:buChar char="○"/>
              <a:defRPr/>
            </a:lvl2pPr>
            <a:lvl3pPr marL="1371600" lvl="2" indent="-552450" rtl="0">
              <a:spcBef>
                <a:spcPts val="0"/>
              </a:spcBef>
              <a:spcAft>
                <a:spcPts val="0"/>
              </a:spcAft>
              <a:buSzPts val="5100"/>
              <a:buChar char="■"/>
              <a:defRPr/>
            </a:lvl3pPr>
            <a:lvl4pPr marL="1828800" lvl="3" indent="-552450" rtl="0">
              <a:spcBef>
                <a:spcPts val="0"/>
              </a:spcBef>
              <a:spcAft>
                <a:spcPts val="0"/>
              </a:spcAft>
              <a:buSzPts val="5100"/>
              <a:buChar char="●"/>
              <a:defRPr/>
            </a:lvl4pPr>
            <a:lvl5pPr marL="2286000" lvl="4" indent="-552450" rtl="0">
              <a:spcBef>
                <a:spcPts val="0"/>
              </a:spcBef>
              <a:spcAft>
                <a:spcPts val="0"/>
              </a:spcAft>
              <a:buSzPts val="5100"/>
              <a:buChar char="○"/>
              <a:defRPr/>
            </a:lvl5pPr>
            <a:lvl6pPr marL="2743200" lvl="5" indent="-552450" rtl="0">
              <a:spcBef>
                <a:spcPts val="0"/>
              </a:spcBef>
              <a:spcAft>
                <a:spcPts val="0"/>
              </a:spcAft>
              <a:buSzPts val="5100"/>
              <a:buChar char="■"/>
              <a:defRPr/>
            </a:lvl6pPr>
            <a:lvl7pPr marL="3200400" lvl="6" indent="-552450" rtl="0">
              <a:spcBef>
                <a:spcPts val="0"/>
              </a:spcBef>
              <a:spcAft>
                <a:spcPts val="0"/>
              </a:spcAft>
              <a:buSzPts val="5100"/>
              <a:buChar char="●"/>
              <a:defRPr/>
            </a:lvl7pPr>
            <a:lvl8pPr marL="3657600" lvl="7" indent="-552450" rtl="0">
              <a:spcBef>
                <a:spcPts val="0"/>
              </a:spcBef>
              <a:spcAft>
                <a:spcPts val="0"/>
              </a:spcAft>
              <a:buSzPts val="5100"/>
              <a:buChar char="○"/>
              <a:defRPr/>
            </a:lvl8pPr>
            <a:lvl9pPr marL="4114800" lvl="8" indent="-552450" rtl="0">
              <a:spcBef>
                <a:spcPts val="0"/>
              </a:spcBef>
              <a:spcAft>
                <a:spcPts val="0"/>
              </a:spcAft>
              <a:buSzPts val="51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55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78699" y="939782"/>
            <a:ext cx="20127300" cy="3607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736299" y="7259685"/>
            <a:ext cx="20127300" cy="21520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rmAutofit/>
          </a:bodyPr>
          <a:lstStyle>
            <a:lvl1pPr marL="457200" lvl="0" indent="-647700">
              <a:spcBef>
                <a:spcPts val="0"/>
              </a:spcBef>
              <a:spcAft>
                <a:spcPts val="0"/>
              </a:spcAft>
              <a:buSzPts val="6600"/>
              <a:buChar char="●"/>
              <a:defRPr/>
            </a:lvl1pPr>
            <a:lvl2pPr marL="914400" lvl="1" indent="-552450">
              <a:spcBef>
                <a:spcPts val="0"/>
              </a:spcBef>
              <a:spcAft>
                <a:spcPts val="0"/>
              </a:spcAft>
              <a:buSzPts val="5100"/>
              <a:buChar char="○"/>
              <a:defRPr/>
            </a:lvl2pPr>
            <a:lvl3pPr marL="1371600" lvl="2" indent="-552450">
              <a:spcBef>
                <a:spcPts val="0"/>
              </a:spcBef>
              <a:spcAft>
                <a:spcPts val="0"/>
              </a:spcAft>
              <a:buSzPts val="5100"/>
              <a:buChar char="■"/>
              <a:defRPr/>
            </a:lvl3pPr>
            <a:lvl4pPr marL="1828800" lvl="3" indent="-552450">
              <a:spcBef>
                <a:spcPts val="0"/>
              </a:spcBef>
              <a:spcAft>
                <a:spcPts val="0"/>
              </a:spcAft>
              <a:buSzPts val="5100"/>
              <a:buChar char="●"/>
              <a:defRPr/>
            </a:lvl4pPr>
            <a:lvl5pPr marL="2286000" lvl="4" indent="-552450">
              <a:spcBef>
                <a:spcPts val="0"/>
              </a:spcBef>
              <a:spcAft>
                <a:spcPts val="0"/>
              </a:spcAft>
              <a:buSzPts val="5100"/>
              <a:buChar char="○"/>
              <a:defRPr/>
            </a:lvl5pPr>
            <a:lvl6pPr marL="2743200" lvl="5" indent="-552450">
              <a:spcBef>
                <a:spcPts val="0"/>
              </a:spcBef>
              <a:spcAft>
                <a:spcPts val="0"/>
              </a:spcAft>
              <a:buSzPts val="5100"/>
              <a:buChar char="■"/>
              <a:defRPr/>
            </a:lvl6pPr>
            <a:lvl7pPr marL="3200400" lvl="6" indent="-552450">
              <a:spcBef>
                <a:spcPts val="0"/>
              </a:spcBef>
              <a:spcAft>
                <a:spcPts val="0"/>
              </a:spcAft>
              <a:buSzPts val="5100"/>
              <a:buChar char="●"/>
              <a:defRPr/>
            </a:lvl7pPr>
            <a:lvl8pPr marL="3657600" lvl="7" indent="-552450">
              <a:spcBef>
                <a:spcPts val="0"/>
              </a:spcBef>
              <a:spcAft>
                <a:spcPts val="0"/>
              </a:spcAft>
              <a:buSzPts val="5100"/>
              <a:buChar char="○"/>
              <a:defRPr/>
            </a:lvl8pPr>
            <a:lvl9pPr marL="4114800" lvl="8" indent="-552450">
              <a:spcBef>
                <a:spcPts val="0"/>
              </a:spcBef>
              <a:spcAft>
                <a:spcPts val="0"/>
              </a:spcAft>
              <a:buSzPts val="51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78699" y="939782"/>
            <a:ext cx="20127300" cy="3607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3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736299" y="7259685"/>
            <a:ext cx="9448500" cy="21520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rmAutofit/>
          </a:bodyPr>
          <a:lstStyle>
            <a:lvl1pPr marL="457200" lvl="0" indent="-552450">
              <a:spcBef>
                <a:spcPts val="0"/>
              </a:spcBef>
              <a:spcAft>
                <a:spcPts val="0"/>
              </a:spcAft>
              <a:buSzPts val="5100"/>
              <a:buChar char="●"/>
              <a:defRPr sz="5100"/>
            </a:lvl1pPr>
            <a:lvl2pPr marL="914400" lvl="1" indent="-508000">
              <a:spcBef>
                <a:spcPts val="0"/>
              </a:spcBef>
              <a:spcAft>
                <a:spcPts val="0"/>
              </a:spcAft>
              <a:buSzPts val="4400"/>
              <a:buChar char="○"/>
              <a:defRPr sz="4400"/>
            </a:lvl2pPr>
            <a:lvl3pPr marL="1371600" lvl="2" indent="-508000">
              <a:spcBef>
                <a:spcPts val="0"/>
              </a:spcBef>
              <a:spcAft>
                <a:spcPts val="0"/>
              </a:spcAft>
              <a:buSzPts val="4400"/>
              <a:buChar char="■"/>
              <a:defRPr sz="4400"/>
            </a:lvl3pPr>
            <a:lvl4pPr marL="1828800" lvl="3" indent="-508000">
              <a:spcBef>
                <a:spcPts val="0"/>
              </a:spcBef>
              <a:spcAft>
                <a:spcPts val="0"/>
              </a:spcAft>
              <a:buSzPts val="4400"/>
              <a:buChar char="●"/>
              <a:defRPr sz="4400"/>
            </a:lvl4pPr>
            <a:lvl5pPr marL="2286000" lvl="4" indent="-508000">
              <a:spcBef>
                <a:spcPts val="0"/>
              </a:spcBef>
              <a:spcAft>
                <a:spcPts val="0"/>
              </a:spcAft>
              <a:buSzPts val="4400"/>
              <a:buChar char="○"/>
              <a:defRPr sz="4400"/>
            </a:lvl5pPr>
            <a:lvl6pPr marL="2743200" lvl="5" indent="-508000">
              <a:spcBef>
                <a:spcPts val="0"/>
              </a:spcBef>
              <a:spcAft>
                <a:spcPts val="0"/>
              </a:spcAft>
              <a:buSzPts val="4400"/>
              <a:buChar char="■"/>
              <a:defRPr sz="4400"/>
            </a:lvl6pPr>
            <a:lvl7pPr marL="3200400" lvl="6" indent="-508000">
              <a:spcBef>
                <a:spcPts val="0"/>
              </a:spcBef>
              <a:spcAft>
                <a:spcPts val="0"/>
              </a:spcAft>
              <a:buSzPts val="4400"/>
              <a:buChar char="●"/>
              <a:defRPr sz="4400"/>
            </a:lvl7pPr>
            <a:lvl8pPr marL="3657600" lvl="7" indent="-508000">
              <a:spcBef>
                <a:spcPts val="0"/>
              </a:spcBef>
              <a:spcAft>
                <a:spcPts val="0"/>
              </a:spcAft>
              <a:buSzPts val="4400"/>
              <a:buChar char="○"/>
              <a:defRPr sz="4400"/>
            </a:lvl8pPr>
            <a:lvl9pPr marL="4114800" lvl="8" indent="-508000">
              <a:spcBef>
                <a:spcPts val="0"/>
              </a:spcBef>
              <a:spcAft>
                <a:spcPts val="0"/>
              </a:spcAft>
              <a:buSzPts val="4400"/>
              <a:buChar char="■"/>
              <a:defRPr sz="440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11415118" y="7259685"/>
            <a:ext cx="9448500" cy="215205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rmAutofit/>
          </a:bodyPr>
          <a:lstStyle>
            <a:lvl1pPr marL="457200" lvl="0" indent="-552450">
              <a:spcBef>
                <a:spcPts val="0"/>
              </a:spcBef>
              <a:spcAft>
                <a:spcPts val="0"/>
              </a:spcAft>
              <a:buSzPts val="5100"/>
              <a:buChar char="●"/>
              <a:defRPr sz="5100"/>
            </a:lvl1pPr>
            <a:lvl2pPr marL="914400" lvl="1" indent="-508000">
              <a:spcBef>
                <a:spcPts val="0"/>
              </a:spcBef>
              <a:spcAft>
                <a:spcPts val="0"/>
              </a:spcAft>
              <a:buSzPts val="4400"/>
              <a:buChar char="○"/>
              <a:defRPr sz="4400"/>
            </a:lvl2pPr>
            <a:lvl3pPr marL="1371600" lvl="2" indent="-508000">
              <a:spcBef>
                <a:spcPts val="0"/>
              </a:spcBef>
              <a:spcAft>
                <a:spcPts val="0"/>
              </a:spcAft>
              <a:buSzPts val="4400"/>
              <a:buChar char="■"/>
              <a:defRPr sz="4400"/>
            </a:lvl3pPr>
            <a:lvl4pPr marL="1828800" lvl="3" indent="-508000">
              <a:spcBef>
                <a:spcPts val="0"/>
              </a:spcBef>
              <a:spcAft>
                <a:spcPts val="0"/>
              </a:spcAft>
              <a:buSzPts val="4400"/>
              <a:buChar char="●"/>
              <a:defRPr sz="4400"/>
            </a:lvl4pPr>
            <a:lvl5pPr marL="2286000" lvl="4" indent="-508000">
              <a:spcBef>
                <a:spcPts val="0"/>
              </a:spcBef>
              <a:spcAft>
                <a:spcPts val="0"/>
              </a:spcAft>
              <a:buSzPts val="4400"/>
              <a:buChar char="○"/>
              <a:defRPr sz="4400"/>
            </a:lvl5pPr>
            <a:lvl6pPr marL="2743200" lvl="5" indent="-508000">
              <a:spcBef>
                <a:spcPts val="0"/>
              </a:spcBef>
              <a:spcAft>
                <a:spcPts val="0"/>
              </a:spcAft>
              <a:buSzPts val="4400"/>
              <a:buChar char="■"/>
              <a:defRPr sz="4400"/>
            </a:lvl6pPr>
            <a:lvl7pPr marL="3200400" lvl="6" indent="-508000">
              <a:spcBef>
                <a:spcPts val="0"/>
              </a:spcBef>
              <a:spcAft>
                <a:spcPts val="0"/>
              </a:spcAft>
              <a:buSzPts val="4400"/>
              <a:buChar char="●"/>
              <a:defRPr sz="4400"/>
            </a:lvl7pPr>
            <a:lvl8pPr marL="3657600" lvl="7" indent="-508000">
              <a:spcBef>
                <a:spcPts val="0"/>
              </a:spcBef>
              <a:spcAft>
                <a:spcPts val="0"/>
              </a:spcAft>
              <a:buSzPts val="4400"/>
              <a:buChar char="○"/>
              <a:defRPr sz="4400"/>
            </a:lvl8pPr>
            <a:lvl9pPr marL="4114800" lvl="8" indent="-508000">
              <a:spcBef>
                <a:spcPts val="0"/>
              </a:spcBef>
              <a:spcAft>
                <a:spcPts val="0"/>
              </a:spcAft>
              <a:buSzPts val="4400"/>
              <a:buChar char="■"/>
              <a:defRPr sz="44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20013680" y="29374594"/>
            <a:ext cx="1296000" cy="24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78699" y="939782"/>
            <a:ext cx="20127300" cy="36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5950" tIns="335950" rIns="335950" bIns="335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300"/>
              <a:buFont typeface="Secular One"/>
              <a:buNone/>
              <a:defRPr sz="103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300"/>
              <a:buFont typeface="Secular One"/>
              <a:buNone/>
              <a:defRPr sz="103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300"/>
              <a:buFont typeface="Secular One"/>
              <a:buNone/>
              <a:defRPr sz="103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300"/>
              <a:buFont typeface="Secular One"/>
              <a:buNone/>
              <a:defRPr sz="103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300"/>
              <a:buFont typeface="Secular One"/>
              <a:buNone/>
              <a:defRPr sz="103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300"/>
              <a:buFont typeface="Secular One"/>
              <a:buNone/>
              <a:defRPr sz="103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300"/>
              <a:buFont typeface="Secular One"/>
              <a:buNone/>
              <a:defRPr sz="103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300"/>
              <a:buFont typeface="Secular One"/>
              <a:buNone/>
              <a:defRPr sz="103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300"/>
              <a:buFont typeface="Secular One"/>
              <a:buNone/>
              <a:defRPr sz="103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36299" y="7259685"/>
            <a:ext cx="20127300" cy="21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5950" tIns="335950" rIns="335950" bIns="335950" anchor="t" anchorCtr="0">
            <a:normAutofit/>
          </a:bodyPr>
          <a:lstStyle>
            <a:lvl1pPr marL="457200" lvl="0" indent="-647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sap"/>
              <a:buChar char="●"/>
              <a:defRPr sz="6600">
                <a:solidFill>
                  <a:schemeClr val="accent2"/>
                </a:solidFill>
                <a:latin typeface="Asap"/>
                <a:ea typeface="Asap"/>
                <a:cs typeface="Asap"/>
                <a:sym typeface="Asap"/>
              </a:defRPr>
            </a:lvl1pPr>
            <a:lvl2pPr marL="914400" lvl="1" indent="-552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100"/>
              <a:buFont typeface="Asap"/>
              <a:buChar char="○"/>
              <a:defRPr sz="5100">
                <a:solidFill>
                  <a:schemeClr val="accent2"/>
                </a:solidFill>
                <a:latin typeface="Asap"/>
                <a:ea typeface="Asap"/>
                <a:cs typeface="Asap"/>
                <a:sym typeface="Asap"/>
              </a:defRPr>
            </a:lvl2pPr>
            <a:lvl3pPr marL="1371600" lvl="2" indent="-552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100"/>
              <a:buFont typeface="Asap"/>
              <a:buChar char="■"/>
              <a:defRPr sz="5100">
                <a:solidFill>
                  <a:schemeClr val="accent2"/>
                </a:solidFill>
                <a:latin typeface="Asap"/>
                <a:ea typeface="Asap"/>
                <a:cs typeface="Asap"/>
                <a:sym typeface="Asap"/>
              </a:defRPr>
            </a:lvl3pPr>
            <a:lvl4pPr marL="1828800" lvl="3" indent="-552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100"/>
              <a:buFont typeface="Asap"/>
              <a:buChar char="●"/>
              <a:defRPr sz="5100">
                <a:solidFill>
                  <a:schemeClr val="accent2"/>
                </a:solidFill>
                <a:latin typeface="Asap"/>
                <a:ea typeface="Asap"/>
                <a:cs typeface="Asap"/>
                <a:sym typeface="Asap"/>
              </a:defRPr>
            </a:lvl4pPr>
            <a:lvl5pPr marL="2286000" lvl="4" indent="-552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100"/>
              <a:buFont typeface="Asap"/>
              <a:buChar char="○"/>
              <a:defRPr sz="5100">
                <a:solidFill>
                  <a:schemeClr val="accent2"/>
                </a:solidFill>
                <a:latin typeface="Asap"/>
                <a:ea typeface="Asap"/>
                <a:cs typeface="Asap"/>
                <a:sym typeface="Asap"/>
              </a:defRPr>
            </a:lvl5pPr>
            <a:lvl6pPr marL="2743200" lvl="5" indent="-552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100"/>
              <a:buFont typeface="Asap"/>
              <a:buChar char="■"/>
              <a:defRPr sz="5100">
                <a:solidFill>
                  <a:schemeClr val="accent2"/>
                </a:solidFill>
                <a:latin typeface="Asap"/>
                <a:ea typeface="Asap"/>
                <a:cs typeface="Asap"/>
                <a:sym typeface="Asap"/>
              </a:defRPr>
            </a:lvl6pPr>
            <a:lvl7pPr marL="3200400" lvl="6" indent="-552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100"/>
              <a:buFont typeface="Asap"/>
              <a:buChar char="●"/>
              <a:defRPr sz="5100">
                <a:solidFill>
                  <a:schemeClr val="accent2"/>
                </a:solidFill>
                <a:latin typeface="Asap"/>
                <a:ea typeface="Asap"/>
                <a:cs typeface="Asap"/>
                <a:sym typeface="Asap"/>
              </a:defRPr>
            </a:lvl7pPr>
            <a:lvl8pPr marL="3657600" lvl="7" indent="-552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100"/>
              <a:buFont typeface="Asap"/>
              <a:buChar char="○"/>
              <a:defRPr sz="5100">
                <a:solidFill>
                  <a:schemeClr val="accent2"/>
                </a:solidFill>
                <a:latin typeface="Asap"/>
                <a:ea typeface="Asap"/>
                <a:cs typeface="Asap"/>
                <a:sym typeface="Asap"/>
              </a:defRPr>
            </a:lvl8pPr>
            <a:lvl9pPr marL="4114800" lvl="8" indent="-552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100"/>
              <a:buFont typeface="Asap"/>
              <a:buChar char="■"/>
              <a:defRPr sz="5100">
                <a:solidFill>
                  <a:schemeClr val="accent2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ctrTitle"/>
          </p:nvPr>
        </p:nvSpPr>
        <p:spPr>
          <a:xfrm>
            <a:off x="736325" y="804700"/>
            <a:ext cx="20127300" cy="4701300"/>
          </a:xfrm>
          <a:prstGeom prst="rect">
            <a:avLst/>
          </a:prstGeom>
        </p:spPr>
        <p:txBody>
          <a:bodyPr spcFirstLastPara="1" wrap="square" lIns="335950" tIns="335950" rIns="335950" bIns="33595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397675" y="6120000"/>
            <a:ext cx="9148200" cy="227463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440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11543125" y="6120000"/>
            <a:ext cx="9148200" cy="21536400"/>
          </a:xfrm>
          <a:prstGeom prst="rect">
            <a:avLst/>
          </a:prstGeom>
        </p:spPr>
        <p:txBody>
          <a:bodyPr spcFirstLastPara="1" wrap="square" lIns="335950" tIns="335950" rIns="335950" bIns="33595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44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4E52F6C24F6A548827E8D389825F19E" ma:contentTypeVersion="5" ma:contentTypeDescription="Crie um novo documento." ma:contentTypeScope="" ma:versionID="e211e9afb536d18a0fbce82255ffc6cc">
  <xsd:schema xmlns:xsd="http://www.w3.org/2001/XMLSchema" xmlns:xs="http://www.w3.org/2001/XMLSchema" xmlns:p="http://schemas.microsoft.com/office/2006/metadata/properties" xmlns:ns2="3e336595-bd19-4843-92f9-fa97bb0c420d" xmlns:ns3="00dadd0d-6304-46cf-88db-c57281315d06" targetNamespace="http://schemas.microsoft.com/office/2006/metadata/properties" ma:root="true" ma:fieldsID="f2202f88a3201f6bfacf60828ed43970" ns2:_="" ns3:_="">
    <xsd:import namespace="3e336595-bd19-4843-92f9-fa97bb0c420d"/>
    <xsd:import namespace="00dadd0d-6304-46cf-88db-c57281315d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36595-bd19-4843-92f9-fa97bb0c42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add0d-6304-46cf-88db-c57281315d0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F3DCF9-8674-4948-8F65-4BEDB24306D7}"/>
</file>

<file path=customXml/itemProps2.xml><?xml version="1.0" encoding="utf-8"?>
<ds:datastoreItem xmlns:ds="http://schemas.openxmlformats.org/officeDocument/2006/customXml" ds:itemID="{D05BF5EF-77CC-4A01-B052-36DA2740B0D8}"/>
</file>

<file path=customXml/itemProps3.xml><?xml version="1.0" encoding="utf-8"?>
<ds:datastoreItem xmlns:ds="http://schemas.openxmlformats.org/officeDocument/2006/customXml" ds:itemID="{3EEAB335-01ED-4084-8440-D83FD9D47BD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Personalizar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Asap</vt:lpstr>
      <vt:lpstr>Arial</vt:lpstr>
      <vt:lpstr>Secular One</vt:lpstr>
      <vt:lpstr>Simple Light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Bruma Melo Chaves</cp:lastModifiedBy>
  <cp:revision>1</cp:revision>
  <dcterms:modified xsi:type="dcterms:W3CDTF">2023-08-21T16:35:11Z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0x01010074E52F6C24F6A548827E8D389825F19E</vt:lpwstr>
  </property>
</Properties>
</file>