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650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710B-F48D-4EEA-96A8-25D0E97C8B84}" type="datetimeFigureOut">
              <a:rPr lang="pt-BR" smtClean="0"/>
              <a:pPr/>
              <a:t>17/8/2016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CD52-357C-4FC4-8BB2-22DE927390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710B-F48D-4EEA-96A8-25D0E97C8B84}" type="datetimeFigureOut">
              <a:rPr lang="pt-BR" smtClean="0"/>
              <a:pPr/>
              <a:t>17/8/2016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CD52-357C-4FC4-8BB2-22DE927390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710B-F48D-4EEA-96A8-25D0E97C8B84}" type="datetimeFigureOut">
              <a:rPr lang="pt-BR" smtClean="0"/>
              <a:pPr/>
              <a:t>17/8/2016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CD52-357C-4FC4-8BB2-22DE927390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710B-F48D-4EEA-96A8-25D0E97C8B84}" type="datetimeFigureOut">
              <a:rPr lang="pt-BR" smtClean="0"/>
              <a:pPr/>
              <a:t>17/8/2016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CD52-357C-4FC4-8BB2-22DE927390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710B-F48D-4EEA-96A8-25D0E97C8B84}" type="datetimeFigureOut">
              <a:rPr lang="pt-BR" smtClean="0"/>
              <a:pPr/>
              <a:t>17/8/2016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CD52-357C-4FC4-8BB2-22DE927390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710B-F48D-4EEA-96A8-25D0E97C8B84}" type="datetimeFigureOut">
              <a:rPr lang="pt-BR" smtClean="0"/>
              <a:pPr/>
              <a:t>17/8/2016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CD52-357C-4FC4-8BB2-22DE927390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710B-F48D-4EEA-96A8-25D0E97C8B84}" type="datetimeFigureOut">
              <a:rPr lang="pt-BR" smtClean="0"/>
              <a:pPr/>
              <a:t>17/8/2016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CD52-357C-4FC4-8BB2-22DE927390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710B-F48D-4EEA-96A8-25D0E97C8B84}" type="datetimeFigureOut">
              <a:rPr lang="pt-BR" smtClean="0"/>
              <a:pPr/>
              <a:t>17/8/2016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CD52-357C-4FC4-8BB2-22DE927390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710B-F48D-4EEA-96A8-25D0E97C8B84}" type="datetimeFigureOut">
              <a:rPr lang="pt-BR" smtClean="0"/>
              <a:pPr/>
              <a:t>17/8/2016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CD52-357C-4FC4-8BB2-22DE927390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710B-F48D-4EEA-96A8-25D0E97C8B84}" type="datetimeFigureOut">
              <a:rPr lang="pt-BR" smtClean="0"/>
              <a:pPr/>
              <a:t>17/8/2016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CD52-357C-4FC4-8BB2-22DE927390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A710B-F48D-4EEA-96A8-25D0E97C8B84}" type="datetimeFigureOut">
              <a:rPr lang="pt-BR" smtClean="0"/>
              <a:pPr/>
              <a:t>17/8/2016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CD52-357C-4FC4-8BB2-22DE927390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A710B-F48D-4EEA-96A8-25D0E97C8B84}" type="datetimeFigureOut">
              <a:rPr lang="pt-BR" smtClean="0"/>
              <a:pPr/>
              <a:t>17/8/2016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4CD52-357C-4FC4-8BB2-22DE927390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cedecom</dc:creator>
  <cp:lastModifiedBy>cedecom</cp:lastModifiedBy>
  <cp:revision>38</cp:revision>
  <dcterms:created xsi:type="dcterms:W3CDTF">2016-04-20T15:00:37Z</dcterms:created>
  <dcterms:modified xsi:type="dcterms:W3CDTF">2016-08-17T19:41:19Z</dcterms:modified>
</cp:coreProperties>
</file>