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" d="100"/>
          <a:sy n="16" d="100"/>
        </p:scale>
        <p:origin x="16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2B64-3386-458B-9D51-F3F7D89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2DD5-63A3-4D5A-A31F-28210D1F5EE2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2AE7E-7D8E-4956-BB75-8F37FA8A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BB6A-4EAF-43FF-BFB1-AAE280FB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6E59-4AD7-4780-9C9C-A82206323B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76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58F82-6FCA-4BE2-9EB9-B50E0E61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9E30-D7BD-4ACC-9454-3AFFB5940C00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C53F-3EE3-40F0-9487-ADBE3A0B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63691-C040-4A27-A67B-30C31600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B453-8671-4710-86BF-12E37471C1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97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65D4F-987B-449C-A6A7-ECDBB2EE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1200-AA7A-4B70-B8EB-B6D4C8E2E593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25990-8B88-4BEF-B5CC-07D03562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2757E-3C45-4E4B-844D-AFE938AA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7188-5424-4BD9-AC6A-AB4C4EE9FF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5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2CA6-1041-4692-B35A-D8196127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C67F-F8F0-463E-8401-0AF3DE255438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91104-68FA-4FF9-AA6F-B778B263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775DF-1328-4AE9-AA1A-0B66938A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BEEE-53DC-49ED-814A-957FC3089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2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3B2B-6212-40ED-9655-BEAECCF6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567A-7517-4230-9FA2-12294CBAC949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846D-BD04-4ACD-B386-03C23C89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FD750-3A3A-4EDD-955D-4329E7AF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0839-4B21-48F1-BBDC-C4321A96DB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23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A483B8-DB8B-4A58-A5B8-65A2F2F8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0863-CA4C-43F9-8B7A-C628E7D829C9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028CC1-5A64-4162-ABBD-87505C23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7AD4-D8B8-4B4A-8F6A-604927B9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C57F-7272-4916-ABDF-B95A4AE6A8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27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ADC2C0-7B90-4DEE-B5D3-3F84DBAF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72B2-0720-4CCD-853A-15B33B975280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89EA98-BC19-4946-9C18-2360EB35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5DFE7E-1D7C-4A7C-8E7E-C7D23458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7F61-F65C-4B9A-A904-18AD142751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9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C8D658-9F39-443C-94E0-7977D4EB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2E88-9812-4472-82B4-7A9CAE9B05CB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B76A86-3519-4CED-B466-49FA6182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67351B-9761-4A23-BCDE-CF6510F1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19FD-1EC6-4DE4-871E-45DA3FBAF5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1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3B8A06-95D5-414E-81B7-17FAD4F0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CC61-F5CE-4E8D-995D-DD45E8F21D05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D2D030-3427-42B2-B18B-FA685FBB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B5D390-2BF8-4595-B5CB-756081A3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329A-1F54-45E5-801B-87A2A5B224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04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74B30-EDBA-4F05-99CC-5C048AA9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B7B6-F4BF-4E62-97CC-8EFBB79E1B69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80DE9C-DCFC-4AFD-AD3D-157A78B2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B7A0F2-0A05-4345-9536-C74B9F0B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E8E3-DA4C-4256-9A7A-76B99A005B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7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095AA8-F837-4E9C-9DBB-934FD11A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AAD2-9350-453F-AED6-DCC33AE6A517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B34AF1-B4C0-4180-82BA-DF74CF0A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FA2EF2-2E47-4467-8C36-9FA87E8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4BFD-4598-4B83-A29F-F2C0257CC6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9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CCA494-EFBE-4770-973C-6AE7B9F6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1725613"/>
            <a:ext cx="18630900" cy="626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0DA4-BDCF-4DA8-B203-B3C20E2E7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3" y="8624888"/>
            <a:ext cx="18630900" cy="2055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7ECD5-5A0B-4DAC-94A5-E6680514F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4313" y="30029150"/>
            <a:ext cx="4860925" cy="1725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83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158B4A-1045-4AB1-9B20-20C97DECD5C7}" type="datetimeFigureOut">
              <a:rPr lang="pt-BR"/>
              <a:pPr>
                <a:defRPr/>
              </a:pPr>
              <a:t>24/07/2020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9D1D-D847-4F4D-93B8-3E43C8843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4863" y="30029150"/>
            <a:ext cx="7289800" cy="1725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3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821F2-7DAA-47FB-AA21-7913E77BF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54288" y="30029150"/>
            <a:ext cx="4860925" cy="1725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3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CB3A48-D968-45FE-ADA4-42AC2D3313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anose="020F0302020204030204" pitchFamily="34" charset="0"/>
        </a:defRPr>
      </a:lvl2pPr>
      <a:lvl3pPr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anose="020F0302020204030204" pitchFamily="34" charset="0"/>
        </a:defRPr>
      </a:lvl3pPr>
      <a:lvl4pPr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anose="020F0302020204030204" pitchFamily="34" charset="0"/>
        </a:defRPr>
      </a:lvl4pPr>
      <a:lvl5pPr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39750" indent="-539750" algn="l" defTabSz="2159000" rtl="0" fontAlgn="base">
        <a:lnSpc>
          <a:spcPct val="90000"/>
        </a:lnSpc>
        <a:spcBef>
          <a:spcPts val="2363"/>
        </a:spcBef>
        <a:spcAft>
          <a:spcPct val="0"/>
        </a:spcAft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19250" indent="-539750" algn="l" defTabSz="2159000" rtl="0" fontAlgn="base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0" indent="-539750" algn="l" defTabSz="2159000" rtl="0" fontAlgn="base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79838" indent="-539750" algn="l" defTabSz="2159000" rtl="0" fontAlgn="base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338" indent="-539750" algn="l" defTabSz="2159000" rtl="0" fontAlgn="base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Gisele Carraro</dc:creator>
  <cp:lastModifiedBy>Gisele Carraro</cp:lastModifiedBy>
  <cp:revision>2</cp:revision>
  <dcterms:created xsi:type="dcterms:W3CDTF">2020-07-15T18:10:55Z</dcterms:created>
  <dcterms:modified xsi:type="dcterms:W3CDTF">2020-07-24T19:57:51Z</dcterms:modified>
</cp:coreProperties>
</file>