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9" roundtripDataSignature="AMtx7mhO1Vc3JOU1LrmKo8R57Rc3Apgli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6" name="Google Shape;86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8d39891310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2" name="Google Shape;92;g8d39891310_0_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4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3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is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4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6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2" name="Google Shape;32;p7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3" name="Google Shape;33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8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8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0" name="Google Shape;40;p8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8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2" name="Google Shape;42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1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2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2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"/>
          <p:cNvSpPr txBox="1"/>
          <p:nvPr/>
        </p:nvSpPr>
        <p:spPr>
          <a:xfrm>
            <a:off x="561975" y="1589850"/>
            <a:ext cx="7923600" cy="4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2"/>
          <p:cNvSpPr txBox="1"/>
          <p:nvPr/>
        </p:nvSpPr>
        <p:spPr>
          <a:xfrm>
            <a:off x="561975" y="1787856"/>
            <a:ext cx="7923600" cy="410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pt-BR" sz="2000">
                <a:solidFill>
                  <a:srgbClr val="0F0818"/>
                </a:solidFill>
                <a:latin typeface="Calibri"/>
                <a:ea typeface="Calibri"/>
                <a:cs typeface="Calibri"/>
                <a:sym typeface="Calibri"/>
              </a:rPr>
              <a:t>Escrever o</a:t>
            </a:r>
            <a:r>
              <a:rPr lang="pt-BR" sz="2000">
                <a:solidFill>
                  <a:srgbClr val="0F0818"/>
                </a:solidFill>
                <a:latin typeface="Calibri"/>
                <a:ea typeface="Calibri"/>
                <a:cs typeface="Calibri"/>
                <a:sym typeface="Calibri"/>
              </a:rPr>
              <a:t> texto em cor escura.</a:t>
            </a:r>
            <a:endParaRPr sz="2000">
              <a:solidFill>
                <a:srgbClr val="0F081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2000">
              <a:solidFill>
                <a:srgbClr val="0F081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pt-BR" sz="2000">
                <a:solidFill>
                  <a:srgbClr val="0F0818"/>
                </a:solidFill>
                <a:latin typeface="Calibri"/>
                <a:ea typeface="Calibri"/>
                <a:cs typeface="Calibri"/>
                <a:sym typeface="Calibri"/>
              </a:rPr>
              <a:t>Recomenda-se usar esta versão com fundo branco, quando o slide apresentar muitas figuras ou destaques coloridos. </a:t>
            </a:r>
            <a:endParaRPr sz="1100">
              <a:solidFill>
                <a:srgbClr val="222222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8d39891310_0_1"/>
          <p:cNvSpPr txBox="1"/>
          <p:nvPr/>
        </p:nvSpPr>
        <p:spPr>
          <a:xfrm>
            <a:off x="561975" y="1787856"/>
            <a:ext cx="7923600" cy="410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pt-BR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Escrever o texto </a:t>
            </a:r>
            <a:r>
              <a:rPr lang="pt-BR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na cor branca.</a:t>
            </a:r>
            <a:endParaRPr b="0" i="0" sz="20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GISELE</dc:creator>
</cp:coreProperties>
</file>