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400000" cx="216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5">
          <p15:clr>
            <a:srgbClr val="A4A3A4"/>
          </p15:clr>
        </p15:guide>
        <p15:guide id="2" pos="6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5" orient="horz"/>
        <p:guide pos="680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86306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2286306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736319" y="4690236"/>
            <a:ext cx="20127300" cy="12930000"/>
          </a:xfrm>
          <a:prstGeom prst="rect">
            <a:avLst/>
          </a:prstGeom>
        </p:spPr>
        <p:txBody>
          <a:bodyPr anchorCtr="0" anchor="b" bIns="343950" lIns="343950" spcFirstLastPara="1" rIns="343950" wrap="square" tIns="343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736299" y="17852756"/>
            <a:ext cx="20127300" cy="49929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736299" y="6967717"/>
            <a:ext cx="20127300" cy="12368700"/>
          </a:xfrm>
          <a:prstGeom prst="rect">
            <a:avLst/>
          </a:prstGeom>
        </p:spPr>
        <p:txBody>
          <a:bodyPr anchorCtr="0" anchor="b" bIns="343950" lIns="343950" spcFirstLastPara="1" rIns="343950" wrap="square" tIns="343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736299" y="19856535"/>
            <a:ext cx="20127300" cy="81942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660400" lvl="0" marL="457200" algn="ctr">
              <a:spcBef>
                <a:spcPts val="0"/>
              </a:spcBef>
              <a:spcAft>
                <a:spcPts val="0"/>
              </a:spcAft>
              <a:buSzPts val="6800"/>
              <a:buChar char="●"/>
              <a:defRPr/>
            </a:lvl1pPr>
            <a:lvl2pPr indent="-565150" lvl="1" marL="914400" algn="ctr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2pPr>
            <a:lvl3pPr indent="-565150" lvl="2" marL="1371600" algn="ctr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3pPr>
            <a:lvl4pPr indent="-565150" lvl="3" marL="1828800" algn="ctr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4pPr>
            <a:lvl5pPr indent="-565150" lvl="4" marL="2286000" algn="ctr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5pPr>
            <a:lvl6pPr indent="-565150" lvl="5" marL="2743200" algn="ctr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6pPr>
            <a:lvl7pPr indent="-565150" lvl="6" marL="3200400" algn="ctr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7pPr>
            <a:lvl8pPr indent="-565150" lvl="7" marL="3657600" algn="ctr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8pPr>
            <a:lvl9pPr indent="-565150" lvl="8" marL="4114800" algn="ctr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736299" y="13548661"/>
            <a:ext cx="20127300" cy="53028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736299" y="2803307"/>
            <a:ext cx="20127300" cy="3607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736299" y="7259685"/>
            <a:ext cx="20127300" cy="21520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660400" lvl="0" marL="457200">
              <a:spcBef>
                <a:spcPts val="0"/>
              </a:spcBef>
              <a:spcAft>
                <a:spcPts val="0"/>
              </a:spcAft>
              <a:buSzPts val="6800"/>
              <a:buChar char="●"/>
              <a:defRPr/>
            </a:lvl1pPr>
            <a:lvl2pPr indent="-565150" lvl="1" marL="9144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2pPr>
            <a:lvl3pPr indent="-565150" lvl="2" marL="13716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3pPr>
            <a:lvl4pPr indent="-565150" lvl="3" marL="1828800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4pPr>
            <a:lvl5pPr indent="-565150" lvl="4" marL="22860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5pPr>
            <a:lvl6pPr indent="-565150" lvl="5" marL="27432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6pPr>
            <a:lvl7pPr indent="-565150" lvl="6" marL="3200400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7pPr>
            <a:lvl8pPr indent="-565150" lvl="7" marL="36576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8pPr>
            <a:lvl9pPr indent="-565150" lvl="8" marL="41148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736299" y="2803307"/>
            <a:ext cx="20127300" cy="3607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736299" y="7259685"/>
            <a:ext cx="9448500" cy="21520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565150" lvl="0" marL="457200"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1pPr>
            <a:lvl2pPr indent="-514350" lvl="1" marL="9144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indent="-514350" lvl="2" marL="13716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indent="-514350" lvl="3" marL="18288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indent="-514350" lvl="4" marL="22860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indent="-514350" lvl="5" marL="27432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indent="-514350" lvl="6" marL="32004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indent="-514350" lvl="7" marL="36576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indent="-514350" lvl="8" marL="41148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11415118" y="7259685"/>
            <a:ext cx="9448500" cy="21520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565150" lvl="0" marL="457200"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1pPr>
            <a:lvl2pPr indent="-514350" lvl="1" marL="9144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indent="-514350" lvl="2" marL="13716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indent="-514350" lvl="3" marL="18288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indent="-514350" lvl="4" marL="22860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indent="-514350" lvl="5" marL="27432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indent="-514350" lvl="6" marL="32004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indent="-514350" lvl="7" marL="36576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indent="-514350" lvl="8" marL="41148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736299" y="2803307"/>
            <a:ext cx="20127300" cy="3607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736299" y="3499843"/>
            <a:ext cx="6633000" cy="4760100"/>
          </a:xfrm>
          <a:prstGeom prst="rect">
            <a:avLst/>
          </a:prstGeom>
        </p:spPr>
        <p:txBody>
          <a:bodyPr anchorCtr="0" anchor="b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736299" y="8753386"/>
            <a:ext cx="6633000" cy="200277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514350" lvl="0" marL="4572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1pPr>
            <a:lvl2pPr indent="-514350" lvl="1" marL="9144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indent="-514350" lvl="2" marL="13716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indent="-514350" lvl="3" marL="18288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indent="-514350" lvl="4" marL="22860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indent="-514350" lvl="5" marL="27432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indent="-514350" lvl="6" marL="32004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indent="-514350" lvl="7" marL="36576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indent="-514350" lvl="8" marL="41148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1158071" y="2835591"/>
            <a:ext cx="15042000" cy="257688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1pPr>
            <a:lvl2pPr lvl="1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2pPr>
            <a:lvl3pPr lvl="2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3pPr>
            <a:lvl4pPr lvl="3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4pPr>
            <a:lvl5pPr lvl="4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5pPr>
            <a:lvl6pPr lvl="5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6pPr>
            <a:lvl7pPr lvl="6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7pPr>
            <a:lvl8pPr lvl="7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8pPr>
            <a:lvl9pPr lvl="8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10800000" y="-787"/>
            <a:ext cx="10800000" cy="324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43950" lIns="343950" spcFirstLastPara="1" rIns="343950" wrap="square" tIns="343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627165" y="7768031"/>
            <a:ext cx="9555600" cy="9337500"/>
          </a:xfrm>
          <a:prstGeom prst="rect">
            <a:avLst/>
          </a:prstGeom>
        </p:spPr>
        <p:txBody>
          <a:bodyPr anchorCtr="0" anchor="b" bIns="343950" lIns="343950" spcFirstLastPara="1" rIns="343950" wrap="square" tIns="343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627165" y="17657165"/>
            <a:ext cx="9555600" cy="77802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11668110" y="4561102"/>
            <a:ext cx="9063900" cy="232764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indent="-660400" lvl="0" marL="457200">
              <a:spcBef>
                <a:spcPts val="0"/>
              </a:spcBef>
              <a:spcAft>
                <a:spcPts val="0"/>
              </a:spcAft>
              <a:buSzPts val="6800"/>
              <a:buChar char="●"/>
              <a:defRPr/>
            </a:lvl1pPr>
            <a:lvl2pPr indent="-565150" lvl="1" marL="9144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2pPr>
            <a:lvl3pPr indent="-565150" lvl="2" marL="13716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3pPr>
            <a:lvl4pPr indent="-565150" lvl="3" marL="1828800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4pPr>
            <a:lvl5pPr indent="-565150" lvl="4" marL="22860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5pPr>
            <a:lvl6pPr indent="-565150" lvl="5" marL="27432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6pPr>
            <a:lvl7pPr indent="-565150" lvl="6" marL="3200400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7pPr>
            <a:lvl8pPr indent="-565150" lvl="7" marL="36576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8pPr>
            <a:lvl9pPr indent="-565150" lvl="8" marL="41148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736299" y="26649291"/>
            <a:ext cx="14170500" cy="3811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36299" y="2803307"/>
            <a:ext cx="20127300" cy="3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36299" y="7259685"/>
            <a:ext cx="20127300" cy="215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660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Char char="●"/>
              <a:defRPr sz="6800">
                <a:solidFill>
                  <a:schemeClr val="dk2"/>
                </a:solidFill>
              </a:defRPr>
            </a:lvl1pPr>
            <a:lvl2pPr indent="-5651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○"/>
              <a:defRPr sz="5300">
                <a:solidFill>
                  <a:schemeClr val="dk2"/>
                </a:solidFill>
              </a:defRPr>
            </a:lvl2pPr>
            <a:lvl3pPr indent="-5651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■"/>
              <a:defRPr sz="5300">
                <a:solidFill>
                  <a:schemeClr val="dk2"/>
                </a:solidFill>
              </a:defRPr>
            </a:lvl3pPr>
            <a:lvl4pPr indent="-5651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●"/>
              <a:defRPr sz="5300">
                <a:solidFill>
                  <a:schemeClr val="dk2"/>
                </a:solidFill>
              </a:defRPr>
            </a:lvl4pPr>
            <a:lvl5pPr indent="-5651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○"/>
              <a:defRPr sz="5300">
                <a:solidFill>
                  <a:schemeClr val="dk2"/>
                </a:solidFill>
              </a:defRPr>
            </a:lvl5pPr>
            <a:lvl6pPr indent="-5651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■"/>
              <a:defRPr sz="5300">
                <a:solidFill>
                  <a:schemeClr val="dk2"/>
                </a:solidFill>
              </a:defRPr>
            </a:lvl6pPr>
            <a:lvl7pPr indent="-5651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●"/>
              <a:defRPr sz="5300">
                <a:solidFill>
                  <a:schemeClr val="dk2"/>
                </a:solidFill>
              </a:defRPr>
            </a:lvl7pPr>
            <a:lvl8pPr indent="-5651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○"/>
              <a:defRPr sz="5300">
                <a:solidFill>
                  <a:schemeClr val="dk2"/>
                </a:solidFill>
              </a:defRPr>
            </a:lvl8pPr>
            <a:lvl9pPr indent="-5651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■"/>
              <a:defRPr sz="5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 algn="r">
              <a:buNone/>
              <a:defRPr sz="3800">
                <a:solidFill>
                  <a:schemeClr val="dk2"/>
                </a:solidFill>
              </a:defRPr>
            </a:lvl1pPr>
            <a:lvl2pPr lvl="1" algn="r">
              <a:buNone/>
              <a:defRPr sz="3800">
                <a:solidFill>
                  <a:schemeClr val="dk2"/>
                </a:solidFill>
              </a:defRPr>
            </a:lvl2pPr>
            <a:lvl3pPr lvl="2" algn="r">
              <a:buNone/>
              <a:defRPr sz="3800">
                <a:solidFill>
                  <a:schemeClr val="dk2"/>
                </a:solidFill>
              </a:defRPr>
            </a:lvl3pPr>
            <a:lvl4pPr lvl="3" algn="r">
              <a:buNone/>
              <a:defRPr sz="3800">
                <a:solidFill>
                  <a:schemeClr val="dk2"/>
                </a:solidFill>
              </a:defRPr>
            </a:lvl4pPr>
            <a:lvl5pPr lvl="4" algn="r">
              <a:buNone/>
              <a:defRPr sz="3800">
                <a:solidFill>
                  <a:schemeClr val="dk2"/>
                </a:solidFill>
              </a:defRPr>
            </a:lvl5pPr>
            <a:lvl6pPr lvl="5" algn="r">
              <a:buNone/>
              <a:defRPr sz="3800">
                <a:solidFill>
                  <a:schemeClr val="dk2"/>
                </a:solidFill>
              </a:defRPr>
            </a:lvl6pPr>
            <a:lvl7pPr lvl="6" algn="r">
              <a:buNone/>
              <a:defRPr sz="3800">
                <a:solidFill>
                  <a:schemeClr val="dk2"/>
                </a:solidFill>
              </a:defRPr>
            </a:lvl7pPr>
            <a:lvl8pPr lvl="7" algn="r">
              <a:buNone/>
              <a:defRPr sz="3800">
                <a:solidFill>
                  <a:schemeClr val="dk2"/>
                </a:solidFill>
              </a:defRPr>
            </a:lvl8pPr>
            <a:lvl9pPr lvl="8" algn="r">
              <a:buNone/>
              <a:defRPr sz="3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15813"/>
            <a:ext cx="21600001" cy="3238418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