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1" r:id="rId4"/>
  </p:sldMasterIdLst>
  <p:notesMasterIdLst>
    <p:notesMasterId r:id="rId5"/>
  </p:notesMasterIdLst>
  <p:sldIdLst>
    <p:sldId id="256" r:id="rId6"/>
  </p:sldIdLst>
  <p:sldSz cy="32400000" cx="21600000"/>
  <p:notesSz cx="6858000" cy="9144000"/>
  <p:embeddedFontLst>
    <p:embeddedFont>
      <p:font typeface="Secular One"/>
      <p:regular r:id="rId7"/>
    </p:embeddedFont>
    <p:embeddedFont>
      <p:font typeface="Asap SemiBold"/>
      <p:regular r:id="rId8"/>
      <p:bold r:id="rId9"/>
      <p:italic r:id="rId10"/>
      <p:boldItalic r:id="rId11"/>
    </p:embeddedFont>
    <p:embeddedFont>
      <p:font typeface="Asap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5">
          <p15:clr>
            <a:srgbClr val="A4A3A4"/>
          </p15:clr>
        </p15:guide>
        <p15:guide id="2" pos="69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5" orient="horz"/>
        <p:guide pos="697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apSemiBold-boldItalic.fntdata"/><Relationship Id="rId10" Type="http://schemas.openxmlformats.org/officeDocument/2006/relationships/font" Target="fonts/AsapSemiBold-italic.fntdata"/><Relationship Id="rId13" Type="http://schemas.openxmlformats.org/officeDocument/2006/relationships/font" Target="fonts/Asap-bold.fntdata"/><Relationship Id="rId12" Type="http://schemas.openxmlformats.org/officeDocument/2006/relationships/font" Target="fonts/Asap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AsapSemiBold-bold.fntdata"/><Relationship Id="rId15" Type="http://schemas.openxmlformats.org/officeDocument/2006/relationships/font" Target="fonts/Asap-boldItalic.fntdata"/><Relationship Id="rId14" Type="http://schemas.openxmlformats.org/officeDocument/2006/relationships/font" Target="fonts/Asap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ecularOne-regular.fntdata"/><Relationship Id="rId8" Type="http://schemas.openxmlformats.org/officeDocument/2006/relationships/font" Target="fonts/Asap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6323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/>
          <p:nvPr>
            <p:ph idx="2" type="sldImg"/>
          </p:nvPr>
        </p:nvSpPr>
        <p:spPr>
          <a:xfrm>
            <a:off x="2286323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736325" y="804700"/>
            <a:ext cx="20127300" cy="47013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20013680" y="29374594"/>
            <a:ext cx="1296000" cy="24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1397675" y="6120000"/>
            <a:ext cx="9148200" cy="24289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647700" lvl="0" marL="4572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1pPr>
            <a:lvl2pPr indent="-552450" lvl="1" marL="9144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2pPr>
            <a:lvl3pPr indent="-552450" lvl="2" marL="13716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3pPr>
            <a:lvl4pPr indent="-552450" lvl="3" marL="182880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4pPr>
            <a:lvl5pPr indent="-552450" lvl="4" marL="22860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5pPr>
            <a:lvl6pPr indent="-552450" lvl="5" marL="27432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6pPr>
            <a:lvl7pPr indent="-552450" lvl="6" marL="320040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7pPr>
            <a:lvl8pPr indent="-552450" lvl="7" marL="36576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8pPr>
            <a:lvl9pPr indent="-552450" lvl="8" marL="41148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2" type="body"/>
          </p:nvPr>
        </p:nvSpPr>
        <p:spPr>
          <a:xfrm>
            <a:off x="11543125" y="6120000"/>
            <a:ext cx="9148200" cy="215364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647700" lvl="0" marL="457200" rtl="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1pPr>
            <a:lvl2pPr indent="-552450" lvl="1" marL="914400" rtl="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2pPr>
            <a:lvl3pPr indent="-552450" lvl="2" marL="1371600" rtl="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3pPr>
            <a:lvl4pPr indent="-552450" lvl="3" marL="1828800" rtl="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4pPr>
            <a:lvl5pPr indent="-552450" lvl="4" marL="2286000" rtl="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5pPr>
            <a:lvl6pPr indent="-552450" lvl="5" marL="2743200" rtl="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6pPr>
            <a:lvl7pPr indent="-552450" lvl="6" marL="3200400" rtl="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7pPr>
            <a:lvl8pPr indent="-552450" lvl="7" marL="3657600" rtl="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8pPr>
            <a:lvl9pPr indent="-552450" lvl="8" marL="4114800" rtl="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3855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778699" y="939782"/>
            <a:ext cx="20127300" cy="3607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736299" y="7259685"/>
            <a:ext cx="20127300" cy="21520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647700" lvl="0" marL="457200"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1pPr>
            <a:lvl2pPr indent="-552450" lvl="1" marL="9144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2pPr>
            <a:lvl3pPr indent="-552450" lvl="2" marL="13716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3pPr>
            <a:lvl4pPr indent="-552450" lvl="3" marL="182880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4pPr>
            <a:lvl5pPr indent="-552450" lvl="4" marL="22860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5pPr>
            <a:lvl6pPr indent="-552450" lvl="5" marL="27432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6pPr>
            <a:lvl7pPr indent="-552450" lvl="6" marL="3200400">
              <a:spcBef>
                <a:spcPts val="0"/>
              </a:spcBef>
              <a:spcAft>
                <a:spcPts val="0"/>
              </a:spcAft>
              <a:buSzPts val="5100"/>
              <a:buChar char="●"/>
              <a:defRPr/>
            </a:lvl7pPr>
            <a:lvl8pPr indent="-552450" lvl="7" marL="3657600">
              <a:spcBef>
                <a:spcPts val="0"/>
              </a:spcBef>
              <a:spcAft>
                <a:spcPts val="0"/>
              </a:spcAft>
              <a:buSzPts val="5100"/>
              <a:buChar char="○"/>
              <a:defRPr/>
            </a:lvl8pPr>
            <a:lvl9pPr indent="-552450" lvl="8" marL="4114800">
              <a:spcBef>
                <a:spcPts val="0"/>
              </a:spcBef>
              <a:spcAft>
                <a:spcPts val="0"/>
              </a:spcAft>
              <a:buSzPts val="5100"/>
              <a:buChar char="■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20013680" y="29374594"/>
            <a:ext cx="1296000" cy="24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778699" y="939782"/>
            <a:ext cx="20127300" cy="3607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3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736299" y="7259685"/>
            <a:ext cx="9448500" cy="21520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552450" lvl="0" marL="4572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1pPr>
            <a:lvl2pPr indent="-508000" lvl="1" marL="9144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2pPr>
            <a:lvl3pPr indent="-508000" lvl="2" marL="13716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3pPr>
            <a:lvl4pPr indent="-508000" lvl="3" marL="1828800">
              <a:spcBef>
                <a:spcPts val="0"/>
              </a:spcBef>
              <a:spcAft>
                <a:spcPts val="0"/>
              </a:spcAft>
              <a:buSzPts val="4400"/>
              <a:buChar char="●"/>
              <a:defRPr sz="4400"/>
            </a:lvl4pPr>
            <a:lvl5pPr indent="-508000" lvl="4" marL="22860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5pPr>
            <a:lvl6pPr indent="-508000" lvl="5" marL="27432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6pPr>
            <a:lvl7pPr indent="-508000" lvl="6" marL="3200400">
              <a:spcBef>
                <a:spcPts val="0"/>
              </a:spcBef>
              <a:spcAft>
                <a:spcPts val="0"/>
              </a:spcAft>
              <a:buSzPts val="4400"/>
              <a:buChar char="●"/>
              <a:defRPr sz="4400"/>
            </a:lvl7pPr>
            <a:lvl8pPr indent="-508000" lvl="7" marL="36576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8pPr>
            <a:lvl9pPr indent="-508000" lvl="8" marL="41148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9pPr>
          </a:lstStyle>
          <a:p/>
        </p:txBody>
      </p:sp>
      <p:sp>
        <p:nvSpPr>
          <p:cNvPr id="21" name="Google Shape;21;p4"/>
          <p:cNvSpPr txBox="1"/>
          <p:nvPr>
            <p:ph idx="2" type="body"/>
          </p:nvPr>
        </p:nvSpPr>
        <p:spPr>
          <a:xfrm>
            <a:off x="11415118" y="7259685"/>
            <a:ext cx="9448500" cy="21520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552450" lvl="0" marL="457200">
              <a:spcBef>
                <a:spcPts val="0"/>
              </a:spcBef>
              <a:spcAft>
                <a:spcPts val="0"/>
              </a:spcAft>
              <a:buSzPts val="5100"/>
              <a:buChar char="●"/>
              <a:defRPr sz="5100"/>
            </a:lvl1pPr>
            <a:lvl2pPr indent="-508000" lvl="1" marL="9144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2pPr>
            <a:lvl3pPr indent="-508000" lvl="2" marL="13716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3pPr>
            <a:lvl4pPr indent="-508000" lvl="3" marL="1828800">
              <a:spcBef>
                <a:spcPts val="0"/>
              </a:spcBef>
              <a:spcAft>
                <a:spcPts val="0"/>
              </a:spcAft>
              <a:buSzPts val="4400"/>
              <a:buChar char="●"/>
              <a:defRPr sz="4400"/>
            </a:lvl4pPr>
            <a:lvl5pPr indent="-508000" lvl="4" marL="22860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5pPr>
            <a:lvl6pPr indent="-508000" lvl="5" marL="27432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6pPr>
            <a:lvl7pPr indent="-508000" lvl="6" marL="3200400">
              <a:spcBef>
                <a:spcPts val="0"/>
              </a:spcBef>
              <a:spcAft>
                <a:spcPts val="0"/>
              </a:spcAft>
              <a:buSzPts val="4400"/>
              <a:buChar char="●"/>
              <a:defRPr sz="4400"/>
            </a:lvl7pPr>
            <a:lvl8pPr indent="-508000" lvl="7" marL="3657600">
              <a:spcBef>
                <a:spcPts val="0"/>
              </a:spcBef>
              <a:spcAft>
                <a:spcPts val="0"/>
              </a:spcAft>
              <a:buSzPts val="4400"/>
              <a:buChar char="○"/>
              <a:defRPr sz="4400"/>
            </a:lvl8pPr>
            <a:lvl9pPr indent="-508000" lvl="8" marL="4114800">
              <a:spcBef>
                <a:spcPts val="0"/>
              </a:spcBef>
              <a:spcAft>
                <a:spcPts val="0"/>
              </a:spcAft>
              <a:buSzPts val="4400"/>
              <a:buChar char="■"/>
              <a:defRPr sz="4400"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0013680" y="29374594"/>
            <a:ext cx="1296000" cy="24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78699" y="939782"/>
            <a:ext cx="20127300" cy="36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35950" lIns="335950" spcFirstLastPara="1" rIns="335950" wrap="square" tIns="335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300"/>
              <a:buFont typeface="Secular One"/>
              <a:buNone/>
              <a:defRPr sz="10300">
                <a:solidFill>
                  <a:srgbClr val="0000FF"/>
                </a:solidFill>
                <a:latin typeface="Secular One"/>
                <a:ea typeface="Secular One"/>
                <a:cs typeface="Secular One"/>
                <a:sym typeface="Secular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36299" y="7259685"/>
            <a:ext cx="20127300" cy="21520500"/>
          </a:xfrm>
          <a:prstGeom prst="rect">
            <a:avLst/>
          </a:prstGeom>
          <a:noFill/>
          <a:ln>
            <a:noFill/>
          </a:ln>
        </p:spPr>
        <p:txBody>
          <a:bodyPr anchorCtr="0" anchor="t" bIns="335950" lIns="335950" spcFirstLastPara="1" rIns="335950" wrap="square" tIns="335950">
            <a:normAutofit/>
          </a:bodyPr>
          <a:lstStyle>
            <a:lvl1pPr indent="-647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sap"/>
              <a:buChar char="●"/>
              <a:defRPr sz="66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1pPr>
            <a:lvl2pPr indent="-552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○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2pPr>
            <a:lvl3pPr indent="-552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■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3pPr>
            <a:lvl4pPr indent="-552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●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4pPr>
            <a:lvl5pPr indent="-552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○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5pPr>
            <a:lvl6pPr indent="-552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■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6pPr>
            <a:lvl7pPr indent="-552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●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7pPr>
            <a:lvl8pPr indent="-552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○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8pPr>
            <a:lvl9pPr indent="-552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00"/>
              <a:buFont typeface="Asap"/>
              <a:buChar char="■"/>
              <a:defRPr sz="5100">
                <a:solidFill>
                  <a:schemeClr val="accent2"/>
                </a:solidFill>
                <a:latin typeface="Asap"/>
                <a:ea typeface="Asap"/>
                <a:cs typeface="Asap"/>
                <a:sym typeface="Asap"/>
              </a:defRPr>
            </a:lvl9pPr>
          </a:lstStyle>
          <a:p/>
        </p:txBody>
      </p:sp>
      <p:pic>
        <p:nvPicPr>
          <p:cNvPr id="8" name="Google Shape;8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42350" y="28057048"/>
            <a:ext cx="21600000" cy="441915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ctrTitle"/>
          </p:nvPr>
        </p:nvSpPr>
        <p:spPr>
          <a:xfrm>
            <a:off x="736325" y="804700"/>
            <a:ext cx="20127300" cy="47013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1397675" y="6120000"/>
            <a:ext cx="9148200" cy="242895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440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11543125" y="6120000"/>
            <a:ext cx="9148200" cy="21536400"/>
          </a:xfrm>
          <a:prstGeom prst="rect">
            <a:avLst/>
          </a:prstGeom>
        </p:spPr>
        <p:txBody>
          <a:bodyPr anchorCtr="0" anchor="t" bIns="335950" lIns="335950" spcFirstLastPara="1" rIns="335950" wrap="square" tIns="33595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440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 flipH="1" rot="-225511">
            <a:off x="-865735" y="15265859"/>
            <a:ext cx="23377080" cy="396462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5"/>
          <p:cNvSpPr txBox="1"/>
          <p:nvPr/>
        </p:nvSpPr>
        <p:spPr>
          <a:xfrm flipH="1" rot="-225523">
            <a:off x="962580" y="16829541"/>
            <a:ext cx="19293702" cy="110818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latin typeface="Asap SemiBold"/>
                <a:ea typeface="Asap SemiBold"/>
                <a:cs typeface="Asap SemiBold"/>
                <a:sym typeface="Asap SemiBold"/>
              </a:rPr>
              <a:t>PARA EDITAR: ARQUIVO &gt; FAZER UMA CÓPIA</a:t>
            </a:r>
            <a:endParaRPr sz="6000">
              <a:latin typeface="Asap SemiBold"/>
              <a:ea typeface="Asap SemiBold"/>
              <a:cs typeface="Asap SemiBold"/>
              <a:sym typeface="Asap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